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notesSlides/notesSlide1.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2.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422" r:id="rId1"/>
    <p:sldMasterId id="2147484430" r:id="rId2"/>
  </p:sldMasterIdLst>
  <p:notesMasterIdLst>
    <p:notesMasterId r:id="rId25"/>
  </p:notesMasterIdLst>
  <p:handoutMasterIdLst>
    <p:handoutMasterId r:id="rId26"/>
  </p:handoutMasterIdLst>
  <p:sldIdLst>
    <p:sldId id="796" r:id="rId3"/>
    <p:sldId id="838" r:id="rId4"/>
    <p:sldId id="839" r:id="rId5"/>
    <p:sldId id="840" r:id="rId6"/>
    <p:sldId id="841" r:id="rId7"/>
    <p:sldId id="842" r:id="rId8"/>
    <p:sldId id="843" r:id="rId9"/>
    <p:sldId id="844" r:id="rId10"/>
    <p:sldId id="845" r:id="rId11"/>
    <p:sldId id="846" r:id="rId12"/>
    <p:sldId id="847" r:id="rId13"/>
    <p:sldId id="848" r:id="rId14"/>
    <p:sldId id="850" r:id="rId15"/>
    <p:sldId id="849" r:id="rId16"/>
    <p:sldId id="851" r:id="rId17"/>
    <p:sldId id="852" r:id="rId18"/>
    <p:sldId id="853" r:id="rId19"/>
    <p:sldId id="854" r:id="rId20"/>
    <p:sldId id="837" r:id="rId21"/>
    <p:sldId id="835" r:id="rId22"/>
    <p:sldId id="836" r:id="rId23"/>
    <p:sldId id="834" r:id="rId24"/>
  </p:sldIdLst>
  <p:sldSz cx="9144000" cy="6858000" type="screen4x3"/>
  <p:notesSz cx="6797675" cy="9926638"/>
  <p:custDataLst>
    <p:tags r:id="rId27"/>
  </p:custDataLst>
  <p:defaultTextStyle>
    <a:defPPr>
      <a:defRPr lang="de-CH"/>
    </a:defPPr>
    <a:lvl1pPr algn="l" rtl="0" fontAlgn="base">
      <a:spcBef>
        <a:spcPct val="0"/>
      </a:spcBef>
      <a:spcAft>
        <a:spcPct val="0"/>
      </a:spcAft>
      <a:defRPr b="1" kern="1200">
        <a:solidFill>
          <a:schemeClr val="bg1"/>
        </a:solidFill>
        <a:latin typeface="Arial" charset="0"/>
        <a:ea typeface="MS PGothic" pitchFamily="34" charset="-128"/>
        <a:cs typeface="Arial" charset="0"/>
      </a:defRPr>
    </a:lvl1pPr>
    <a:lvl2pPr marL="457200" algn="l" rtl="0" fontAlgn="base">
      <a:spcBef>
        <a:spcPct val="0"/>
      </a:spcBef>
      <a:spcAft>
        <a:spcPct val="0"/>
      </a:spcAft>
      <a:defRPr b="1" kern="1200">
        <a:solidFill>
          <a:schemeClr val="bg1"/>
        </a:solidFill>
        <a:latin typeface="Arial" charset="0"/>
        <a:ea typeface="MS PGothic" pitchFamily="34" charset="-128"/>
        <a:cs typeface="Arial" charset="0"/>
      </a:defRPr>
    </a:lvl2pPr>
    <a:lvl3pPr marL="914400" algn="l" rtl="0" fontAlgn="base">
      <a:spcBef>
        <a:spcPct val="0"/>
      </a:spcBef>
      <a:spcAft>
        <a:spcPct val="0"/>
      </a:spcAft>
      <a:defRPr b="1" kern="1200">
        <a:solidFill>
          <a:schemeClr val="bg1"/>
        </a:solidFill>
        <a:latin typeface="Arial" charset="0"/>
        <a:ea typeface="MS PGothic" pitchFamily="34" charset="-128"/>
        <a:cs typeface="Arial" charset="0"/>
      </a:defRPr>
    </a:lvl3pPr>
    <a:lvl4pPr marL="1371600" algn="l" rtl="0" fontAlgn="base">
      <a:spcBef>
        <a:spcPct val="0"/>
      </a:spcBef>
      <a:spcAft>
        <a:spcPct val="0"/>
      </a:spcAft>
      <a:defRPr b="1" kern="1200">
        <a:solidFill>
          <a:schemeClr val="bg1"/>
        </a:solidFill>
        <a:latin typeface="Arial" charset="0"/>
        <a:ea typeface="MS PGothic" pitchFamily="34" charset="-128"/>
        <a:cs typeface="Arial" charset="0"/>
      </a:defRPr>
    </a:lvl4pPr>
    <a:lvl5pPr marL="1828800" algn="l" rtl="0" fontAlgn="base">
      <a:spcBef>
        <a:spcPct val="0"/>
      </a:spcBef>
      <a:spcAft>
        <a:spcPct val="0"/>
      </a:spcAft>
      <a:defRPr b="1" kern="1200">
        <a:solidFill>
          <a:schemeClr val="bg1"/>
        </a:solidFill>
        <a:latin typeface="Arial" charset="0"/>
        <a:ea typeface="MS PGothic" pitchFamily="34" charset="-128"/>
        <a:cs typeface="Arial" charset="0"/>
      </a:defRPr>
    </a:lvl5pPr>
    <a:lvl6pPr marL="2286000" algn="l" defTabSz="914400" rtl="0" eaLnBrk="1" latinLnBrk="0" hangingPunct="1">
      <a:defRPr b="1" kern="1200">
        <a:solidFill>
          <a:schemeClr val="bg1"/>
        </a:solidFill>
        <a:latin typeface="Arial" charset="0"/>
        <a:ea typeface="MS PGothic" pitchFamily="34" charset="-128"/>
        <a:cs typeface="Arial" charset="0"/>
      </a:defRPr>
    </a:lvl6pPr>
    <a:lvl7pPr marL="2743200" algn="l" defTabSz="914400" rtl="0" eaLnBrk="1" latinLnBrk="0" hangingPunct="1">
      <a:defRPr b="1" kern="1200">
        <a:solidFill>
          <a:schemeClr val="bg1"/>
        </a:solidFill>
        <a:latin typeface="Arial" charset="0"/>
        <a:ea typeface="MS PGothic" pitchFamily="34" charset="-128"/>
        <a:cs typeface="Arial" charset="0"/>
      </a:defRPr>
    </a:lvl7pPr>
    <a:lvl8pPr marL="3200400" algn="l" defTabSz="914400" rtl="0" eaLnBrk="1" latinLnBrk="0" hangingPunct="1">
      <a:defRPr b="1" kern="1200">
        <a:solidFill>
          <a:schemeClr val="bg1"/>
        </a:solidFill>
        <a:latin typeface="Arial" charset="0"/>
        <a:ea typeface="MS PGothic" pitchFamily="34" charset="-128"/>
        <a:cs typeface="Arial" charset="0"/>
      </a:defRPr>
    </a:lvl8pPr>
    <a:lvl9pPr marL="3657600" algn="l" defTabSz="914400" rtl="0" eaLnBrk="1" latinLnBrk="0" hangingPunct="1">
      <a:defRPr b="1" kern="1200">
        <a:solidFill>
          <a:schemeClr val="bg1"/>
        </a:solidFill>
        <a:latin typeface="Arial" charset="0"/>
        <a:ea typeface="MS PGothic" pitchFamily="34" charset="-128"/>
        <a:cs typeface="Arial" charset="0"/>
      </a:defRPr>
    </a:lvl9pPr>
  </p:defaultTextStyle>
  <p:extLst>
    <p:ext uri="{521415D9-36F7-43E2-AB2F-B90AF26B5E84}">
      <p14:sectionLst xmlns:p14="http://schemas.microsoft.com/office/powerpoint/2010/main">
        <p14:section name="Standardabschnitt" id="{901FF46C-04AB-4298-9E97-7FF168E4C2DE}">
          <p14:sldIdLst>
            <p14:sldId id="796"/>
            <p14:sldId id="838"/>
          </p14:sldIdLst>
        </p14:section>
        <p14:section name="PROJEKTIDEE" id="{613A7C85-DE19-45B1-9248-7F9CE9FA19D2}">
          <p14:sldIdLst>
            <p14:sldId id="839"/>
            <p14:sldId id="840"/>
            <p14:sldId id="841"/>
          </p14:sldIdLst>
        </p14:section>
        <p14:section name="PROJEKTAUFTRAG" id="{FFB59574-BF23-4673-A0C7-6A9B97BFF659}">
          <p14:sldIdLst>
            <p14:sldId id="842"/>
            <p14:sldId id="843"/>
            <p14:sldId id="844"/>
            <p14:sldId id="845"/>
            <p14:sldId id="846"/>
            <p14:sldId id="847"/>
            <p14:sldId id="848"/>
            <p14:sldId id="850"/>
            <p14:sldId id="849"/>
            <p14:sldId id="851"/>
            <p14:sldId id="852"/>
            <p14:sldId id="853"/>
            <p14:sldId id="854"/>
          </p14:sldIdLst>
        </p14:section>
        <p14:section name="ROLLENBESCHREIBUNG" id="{72E3090D-AAD5-484A-9225-437C15C003AD}">
          <p14:sldIdLst>
            <p14:sldId id="837"/>
            <p14:sldId id="835"/>
            <p14:sldId id="836"/>
            <p14:sldId id="834"/>
          </p14:sldIdLst>
        </p14:section>
      </p14:sectionLst>
    </p:ext>
    <p:ext uri="{EFAFB233-063F-42B5-8137-9DF3F51BA10A}">
      <p15:sldGuideLst xmlns:p15="http://schemas.microsoft.com/office/powerpoint/2012/main">
        <p15:guide id="1" orient="horz" pos="935">
          <p15:clr>
            <a:srgbClr val="A4A3A4"/>
          </p15:clr>
        </p15:guide>
        <p15:guide id="2" orient="horz" pos="3974">
          <p15:clr>
            <a:srgbClr val="A4A3A4"/>
          </p15:clr>
        </p15:guide>
        <p15:guide id="3" orient="horz" pos="277">
          <p15:clr>
            <a:srgbClr val="A4A3A4"/>
          </p15:clr>
        </p15:guide>
        <p15:guide id="4" orient="horz" pos="2886" userDrawn="1">
          <p15:clr>
            <a:srgbClr val="A4A3A4"/>
          </p15:clr>
        </p15:guide>
        <p15:guide id="5" pos="249">
          <p15:clr>
            <a:srgbClr val="A4A3A4"/>
          </p15:clr>
        </p15:guide>
        <p15:guide id="6" pos="5512">
          <p15:clr>
            <a:srgbClr val="A4A3A4"/>
          </p15:clr>
        </p15:guide>
        <p15:guide id="7" pos="3143">
          <p15:clr>
            <a:srgbClr val="A4A3A4"/>
          </p15:clr>
        </p15:guide>
        <p15:guide id="8" pos="1814">
          <p15:clr>
            <a:srgbClr val="A4A3A4"/>
          </p15:clr>
        </p15:guide>
        <p15:guide id="9" pos="4481">
          <p15:clr>
            <a:srgbClr val="A4A3A4"/>
          </p15:clr>
        </p15:guide>
      </p15:sldGuideLst>
    </p:ext>
    <p:ext uri="{2D200454-40CA-4A62-9FC3-DE9A4176ACB9}">
      <p15:notesGuideLst xmlns:p15="http://schemas.microsoft.com/office/powerpoint/2012/main">
        <p15:guide id="1" orient="horz" pos="3127">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ttler Claudio" initials="MC" lastIdx="1" clrIdx="0">
    <p:extLst>
      <p:ext uri="{19B8F6BF-5375-455C-9EA6-DF929625EA0E}">
        <p15:presenceInfo xmlns:p15="http://schemas.microsoft.com/office/powerpoint/2012/main" userId="Mettler Claudi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9D9C"/>
    <a:srgbClr val="ACCED9"/>
    <a:srgbClr val="698FA4"/>
    <a:srgbClr val="4E6C88"/>
    <a:srgbClr val="FFFFFF"/>
    <a:srgbClr val="E9E9EA"/>
    <a:srgbClr val="000000"/>
    <a:srgbClr val="E5E5E5"/>
    <a:srgbClr val="E2E2E2"/>
    <a:srgbClr val="6DB779"/>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7B26C5-4107-4FEC-AEDC-1716B250A1EF}">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8" autoAdjust="0"/>
    <p:restoredTop sz="88837" autoAdjust="0"/>
  </p:normalViewPr>
  <p:slideViewPr>
    <p:cSldViewPr snapToObjects="1">
      <p:cViewPr varScale="1">
        <p:scale>
          <a:sx n="77" d="100"/>
          <a:sy n="77" d="100"/>
        </p:scale>
        <p:origin x="1344" y="90"/>
      </p:cViewPr>
      <p:guideLst>
        <p:guide orient="horz" pos="935"/>
        <p:guide orient="horz" pos="3974"/>
        <p:guide orient="horz" pos="277"/>
        <p:guide orient="horz" pos="2886"/>
        <p:guide pos="249"/>
        <p:guide pos="5512"/>
        <p:guide pos="3143"/>
        <p:guide pos="1814"/>
        <p:guide pos="448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snapToObjects="1">
      <p:cViewPr varScale="1">
        <p:scale>
          <a:sx n="90" d="100"/>
          <a:sy n="90" d="100"/>
        </p:scale>
        <p:origin x="-3714" y="-114"/>
      </p:cViewPr>
      <p:guideLst>
        <p:guide orient="horz" pos="3127"/>
        <p:guide pos="214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gs" Target="tags/tag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2"/>
            <a:ext cx="2945660" cy="496095"/>
          </a:xfrm>
          <a:prstGeom prst="rect">
            <a:avLst/>
          </a:prstGeom>
          <a:noFill/>
          <a:ln w="9525">
            <a:noFill/>
            <a:miter lim="800000"/>
            <a:headEnd/>
            <a:tailEnd/>
          </a:ln>
        </p:spPr>
        <p:txBody>
          <a:bodyPr vert="horz" wrap="square" lIns="91130" tIns="45565" rIns="91130" bIns="45565" numCol="1" anchor="t" anchorCtr="0" compatLnSpc="1">
            <a:prstTxWarp prst="textNoShape">
              <a:avLst/>
            </a:prstTxWarp>
          </a:bodyPr>
          <a:lstStyle>
            <a:lvl1pPr defTabSz="914190" eaLnBrk="0" hangingPunct="0">
              <a:spcBef>
                <a:spcPct val="20000"/>
              </a:spcBef>
              <a:buClr>
                <a:srgbClr val="003366"/>
              </a:buClr>
              <a:defRPr sz="1200">
                <a:solidFill>
                  <a:schemeClr val="bg1"/>
                </a:solidFill>
                <a:latin typeface="Arial" pitchFamily="34" charset="0"/>
                <a:ea typeface="MS PGothic" pitchFamily="34" charset="-128"/>
                <a:cs typeface="Arial" pitchFamily="34" charset="0"/>
              </a:defRPr>
            </a:lvl1pPr>
          </a:lstStyle>
          <a:p>
            <a:pPr>
              <a:defRPr/>
            </a:pPr>
            <a:endParaRPr lang="de-DE" dirty="0"/>
          </a:p>
        </p:txBody>
      </p:sp>
      <p:sp>
        <p:nvSpPr>
          <p:cNvPr id="50179" name="Rectangle 3"/>
          <p:cNvSpPr>
            <a:spLocks noGrp="1" noChangeArrowheads="1"/>
          </p:cNvSpPr>
          <p:nvPr>
            <p:ph type="dt" sz="quarter" idx="1"/>
          </p:nvPr>
        </p:nvSpPr>
        <p:spPr bwMode="auto">
          <a:xfrm>
            <a:off x="3850432" y="2"/>
            <a:ext cx="2945660" cy="496095"/>
          </a:xfrm>
          <a:prstGeom prst="rect">
            <a:avLst/>
          </a:prstGeom>
          <a:noFill/>
          <a:ln w="9525">
            <a:noFill/>
            <a:miter lim="800000"/>
            <a:headEnd/>
            <a:tailEnd/>
          </a:ln>
        </p:spPr>
        <p:txBody>
          <a:bodyPr vert="horz" wrap="square" lIns="91130" tIns="45565" rIns="91130" bIns="45565" numCol="1" anchor="t" anchorCtr="0" compatLnSpc="1">
            <a:prstTxWarp prst="textNoShape">
              <a:avLst/>
            </a:prstTxWarp>
          </a:bodyPr>
          <a:lstStyle>
            <a:lvl1pPr algn="r" defTabSz="914190" eaLnBrk="0" hangingPunct="0">
              <a:spcBef>
                <a:spcPct val="20000"/>
              </a:spcBef>
              <a:buClr>
                <a:srgbClr val="003366"/>
              </a:buClr>
              <a:defRPr sz="1200">
                <a:solidFill>
                  <a:schemeClr val="bg1"/>
                </a:solidFill>
                <a:ea typeface="+mn-ea"/>
              </a:defRPr>
            </a:lvl1pPr>
          </a:lstStyle>
          <a:p>
            <a:pPr>
              <a:defRPr/>
            </a:pPr>
            <a:fld id="{0DC991BB-DDFB-470F-9AF0-133F25A31219}" type="datetime1">
              <a:rPr lang="de-CH"/>
              <a:pPr>
                <a:defRPr/>
              </a:pPr>
              <a:t>08.03.2021</a:t>
            </a:fld>
            <a:endParaRPr lang="de-CH" dirty="0"/>
          </a:p>
        </p:txBody>
      </p:sp>
      <p:sp>
        <p:nvSpPr>
          <p:cNvPr id="50180" name="Rectangle 4"/>
          <p:cNvSpPr>
            <a:spLocks noGrp="1" noChangeArrowheads="1"/>
          </p:cNvSpPr>
          <p:nvPr>
            <p:ph type="ftr" sz="quarter" idx="2"/>
          </p:nvPr>
        </p:nvSpPr>
        <p:spPr bwMode="auto">
          <a:xfrm>
            <a:off x="0" y="9428961"/>
            <a:ext cx="2945660" cy="496094"/>
          </a:xfrm>
          <a:prstGeom prst="rect">
            <a:avLst/>
          </a:prstGeom>
          <a:noFill/>
          <a:ln w="9525">
            <a:noFill/>
            <a:miter lim="800000"/>
            <a:headEnd/>
            <a:tailEnd/>
          </a:ln>
        </p:spPr>
        <p:txBody>
          <a:bodyPr vert="horz" wrap="square" lIns="91130" tIns="45565" rIns="91130" bIns="45565" numCol="1" anchor="b" anchorCtr="0" compatLnSpc="1">
            <a:prstTxWarp prst="textNoShape">
              <a:avLst/>
            </a:prstTxWarp>
          </a:bodyPr>
          <a:lstStyle>
            <a:lvl1pPr defTabSz="914190" eaLnBrk="0" hangingPunct="0">
              <a:spcBef>
                <a:spcPct val="20000"/>
              </a:spcBef>
              <a:buClr>
                <a:srgbClr val="003366"/>
              </a:buClr>
              <a:defRPr sz="1200">
                <a:solidFill>
                  <a:schemeClr val="bg1"/>
                </a:solidFill>
                <a:latin typeface="Arial" pitchFamily="34" charset="0"/>
                <a:ea typeface="MS PGothic" pitchFamily="34" charset="-128"/>
                <a:cs typeface="Arial" pitchFamily="34" charset="0"/>
              </a:defRPr>
            </a:lvl1pPr>
          </a:lstStyle>
          <a:p>
            <a:pPr>
              <a:defRPr/>
            </a:pPr>
            <a:endParaRPr lang="de-DE" dirty="0"/>
          </a:p>
        </p:txBody>
      </p:sp>
      <p:sp>
        <p:nvSpPr>
          <p:cNvPr id="50181" name="Rectangle 5"/>
          <p:cNvSpPr>
            <a:spLocks noGrp="1" noChangeArrowheads="1"/>
          </p:cNvSpPr>
          <p:nvPr>
            <p:ph type="sldNum" sz="quarter" idx="3"/>
          </p:nvPr>
        </p:nvSpPr>
        <p:spPr bwMode="auto">
          <a:xfrm>
            <a:off x="3850432" y="9428961"/>
            <a:ext cx="2945660" cy="496094"/>
          </a:xfrm>
          <a:prstGeom prst="rect">
            <a:avLst/>
          </a:prstGeom>
          <a:noFill/>
          <a:ln w="9525">
            <a:noFill/>
            <a:miter lim="800000"/>
            <a:headEnd/>
            <a:tailEnd/>
          </a:ln>
        </p:spPr>
        <p:txBody>
          <a:bodyPr vert="horz" wrap="square" lIns="91130" tIns="45565" rIns="91130" bIns="45565" numCol="1" anchor="b" anchorCtr="0" compatLnSpc="1">
            <a:prstTxWarp prst="textNoShape">
              <a:avLst/>
            </a:prstTxWarp>
          </a:bodyPr>
          <a:lstStyle>
            <a:lvl1pPr algn="r" defTabSz="914190" eaLnBrk="0" hangingPunct="0">
              <a:spcBef>
                <a:spcPct val="20000"/>
              </a:spcBef>
              <a:buClr>
                <a:srgbClr val="003366"/>
              </a:buClr>
              <a:defRPr sz="1200">
                <a:solidFill>
                  <a:schemeClr val="bg1"/>
                </a:solidFill>
                <a:ea typeface="+mn-ea"/>
              </a:defRPr>
            </a:lvl1pPr>
          </a:lstStyle>
          <a:p>
            <a:pPr>
              <a:defRPr/>
            </a:pPr>
            <a:fld id="{54BB6336-2914-46A7-8BD1-08FD0848838C}" type="slidenum">
              <a:rPr lang="de-CH"/>
              <a:pPr>
                <a:defRPr/>
              </a:pPr>
              <a:t>‹Nr.›</a:t>
            </a:fld>
            <a:endParaRPr lang="de-CH" dirty="0"/>
          </a:p>
        </p:txBody>
      </p:sp>
    </p:spTree>
    <p:extLst>
      <p:ext uri="{BB962C8B-B14F-4D97-AF65-F5344CB8AC3E}">
        <p14:creationId xmlns:p14="http://schemas.microsoft.com/office/powerpoint/2010/main" val="17143455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2274" name="Rectangle 2"/>
          <p:cNvSpPr>
            <a:spLocks noGrp="1" noChangeArrowheads="1"/>
          </p:cNvSpPr>
          <p:nvPr>
            <p:ph type="hdr" sz="quarter"/>
          </p:nvPr>
        </p:nvSpPr>
        <p:spPr bwMode="auto">
          <a:xfrm>
            <a:off x="0" y="2"/>
            <a:ext cx="2945660" cy="496095"/>
          </a:xfrm>
          <a:prstGeom prst="rect">
            <a:avLst/>
          </a:prstGeom>
          <a:noFill/>
          <a:ln w="9525">
            <a:noFill/>
            <a:miter lim="800000"/>
            <a:headEnd/>
            <a:tailEnd/>
          </a:ln>
        </p:spPr>
        <p:txBody>
          <a:bodyPr vert="horz" wrap="square" lIns="91275" tIns="45639" rIns="91275" bIns="45639" numCol="1" anchor="t" anchorCtr="0" compatLnSpc="1">
            <a:prstTxWarp prst="textNoShape">
              <a:avLst/>
            </a:prstTxWarp>
          </a:bodyPr>
          <a:lstStyle>
            <a:lvl1pPr defTabSz="911022" eaLnBrk="1" hangingPunct="1">
              <a:spcBef>
                <a:spcPct val="0"/>
              </a:spcBef>
              <a:defRPr sz="1200" b="0">
                <a:solidFill>
                  <a:schemeClr val="tx1"/>
                </a:solidFill>
                <a:latin typeface="Arial" pitchFamily="34" charset="0"/>
                <a:ea typeface="MS PGothic" pitchFamily="34" charset="-128"/>
                <a:cs typeface="Arial" pitchFamily="34" charset="0"/>
              </a:defRPr>
            </a:lvl1pPr>
          </a:lstStyle>
          <a:p>
            <a:pPr>
              <a:defRPr/>
            </a:pPr>
            <a:endParaRPr lang="en-US" dirty="0"/>
          </a:p>
        </p:txBody>
      </p:sp>
      <p:sp>
        <p:nvSpPr>
          <p:cNvPr id="182275" name="Rectangle 3"/>
          <p:cNvSpPr>
            <a:spLocks noGrp="1" noChangeArrowheads="1"/>
          </p:cNvSpPr>
          <p:nvPr>
            <p:ph type="dt" idx="1"/>
          </p:nvPr>
        </p:nvSpPr>
        <p:spPr bwMode="auto">
          <a:xfrm>
            <a:off x="3850432" y="2"/>
            <a:ext cx="2945660" cy="496095"/>
          </a:xfrm>
          <a:prstGeom prst="rect">
            <a:avLst/>
          </a:prstGeom>
          <a:noFill/>
          <a:ln w="9525">
            <a:noFill/>
            <a:miter lim="800000"/>
            <a:headEnd/>
            <a:tailEnd/>
          </a:ln>
        </p:spPr>
        <p:txBody>
          <a:bodyPr vert="horz" wrap="square" lIns="91275" tIns="45639" rIns="91275" bIns="45639" numCol="1" anchor="t" anchorCtr="0" compatLnSpc="1">
            <a:prstTxWarp prst="textNoShape">
              <a:avLst/>
            </a:prstTxWarp>
          </a:bodyPr>
          <a:lstStyle>
            <a:lvl1pPr algn="r" defTabSz="911022" eaLnBrk="1" hangingPunct="1">
              <a:spcBef>
                <a:spcPct val="0"/>
              </a:spcBef>
              <a:defRPr sz="1200" b="0">
                <a:solidFill>
                  <a:schemeClr val="tx1"/>
                </a:solidFill>
                <a:latin typeface="Arial" pitchFamily="34" charset="0"/>
                <a:ea typeface="MS PGothic" pitchFamily="34" charset="-128"/>
                <a:cs typeface="Arial" pitchFamily="34" charset="0"/>
              </a:defRPr>
            </a:lvl1pPr>
          </a:lstStyle>
          <a:p>
            <a:pPr>
              <a:defRPr/>
            </a:pPr>
            <a:endParaRPr lang="en-US" dirty="0"/>
          </a:p>
        </p:txBody>
      </p:sp>
      <p:sp>
        <p:nvSpPr>
          <p:cNvPr id="18436" name="Rectangle 4"/>
          <p:cNvSpPr>
            <a:spLocks noGrp="1" noRot="1" noChangeAspect="1" noChangeArrowheads="1" noTextEdit="1"/>
          </p:cNvSpPr>
          <p:nvPr>
            <p:ph type="sldImg" idx="2"/>
          </p:nvPr>
        </p:nvSpPr>
        <p:spPr bwMode="auto">
          <a:xfrm>
            <a:off x="917575" y="744538"/>
            <a:ext cx="4960938" cy="3722687"/>
          </a:xfrm>
          <a:prstGeom prst="rect">
            <a:avLst/>
          </a:prstGeom>
          <a:noFill/>
          <a:ln w="9525">
            <a:solidFill>
              <a:srgbClr val="000000"/>
            </a:solidFill>
            <a:miter lim="800000"/>
            <a:headEnd/>
            <a:tailEnd/>
          </a:ln>
        </p:spPr>
      </p:sp>
      <p:sp>
        <p:nvSpPr>
          <p:cNvPr id="182277" name="Rectangle 5"/>
          <p:cNvSpPr>
            <a:spLocks noGrp="1" noChangeArrowheads="1"/>
          </p:cNvSpPr>
          <p:nvPr>
            <p:ph type="body" sz="quarter" idx="3"/>
          </p:nvPr>
        </p:nvSpPr>
        <p:spPr bwMode="auto">
          <a:xfrm>
            <a:off x="676599" y="4715273"/>
            <a:ext cx="5444478" cy="4466432"/>
          </a:xfrm>
          <a:prstGeom prst="rect">
            <a:avLst/>
          </a:prstGeom>
          <a:noFill/>
          <a:ln w="9525">
            <a:noFill/>
            <a:miter lim="800000"/>
            <a:headEnd/>
            <a:tailEnd/>
          </a:ln>
        </p:spPr>
        <p:txBody>
          <a:bodyPr vert="horz" wrap="square" lIns="91275" tIns="45639" rIns="91275" bIns="45639" numCol="1" anchor="t" anchorCtr="0" compatLnSpc="1">
            <a:prstTxWarp prst="textNoShape">
              <a:avLst/>
            </a:prstTxWarp>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smtClean="0"/>
          </a:p>
        </p:txBody>
      </p:sp>
      <p:sp>
        <p:nvSpPr>
          <p:cNvPr id="182278" name="Rectangle 6"/>
          <p:cNvSpPr>
            <a:spLocks noGrp="1" noChangeArrowheads="1"/>
          </p:cNvSpPr>
          <p:nvPr>
            <p:ph type="ftr" sz="quarter" idx="4"/>
          </p:nvPr>
        </p:nvSpPr>
        <p:spPr bwMode="auto">
          <a:xfrm>
            <a:off x="0" y="9428961"/>
            <a:ext cx="2945660" cy="496094"/>
          </a:xfrm>
          <a:prstGeom prst="rect">
            <a:avLst/>
          </a:prstGeom>
          <a:noFill/>
          <a:ln w="9525">
            <a:noFill/>
            <a:miter lim="800000"/>
            <a:headEnd/>
            <a:tailEnd/>
          </a:ln>
        </p:spPr>
        <p:txBody>
          <a:bodyPr vert="horz" wrap="square" lIns="91275" tIns="45639" rIns="91275" bIns="45639" numCol="1" anchor="b" anchorCtr="0" compatLnSpc="1">
            <a:prstTxWarp prst="textNoShape">
              <a:avLst/>
            </a:prstTxWarp>
          </a:bodyPr>
          <a:lstStyle>
            <a:lvl1pPr defTabSz="911022" eaLnBrk="1" hangingPunct="1">
              <a:spcBef>
                <a:spcPct val="0"/>
              </a:spcBef>
              <a:defRPr sz="1200" b="0">
                <a:solidFill>
                  <a:schemeClr val="tx1"/>
                </a:solidFill>
                <a:latin typeface="Arial" pitchFamily="34" charset="0"/>
                <a:ea typeface="MS PGothic" pitchFamily="34" charset="-128"/>
                <a:cs typeface="Arial" pitchFamily="34" charset="0"/>
              </a:defRPr>
            </a:lvl1pPr>
          </a:lstStyle>
          <a:p>
            <a:pPr>
              <a:defRPr/>
            </a:pPr>
            <a:endParaRPr lang="en-US" dirty="0"/>
          </a:p>
        </p:txBody>
      </p:sp>
      <p:sp>
        <p:nvSpPr>
          <p:cNvPr id="182279" name="Rectangle 7"/>
          <p:cNvSpPr>
            <a:spLocks noGrp="1" noChangeArrowheads="1"/>
          </p:cNvSpPr>
          <p:nvPr>
            <p:ph type="sldNum" sz="quarter" idx="5"/>
          </p:nvPr>
        </p:nvSpPr>
        <p:spPr bwMode="auto">
          <a:xfrm>
            <a:off x="3850432" y="9428961"/>
            <a:ext cx="2945660" cy="496094"/>
          </a:xfrm>
          <a:prstGeom prst="rect">
            <a:avLst/>
          </a:prstGeom>
          <a:noFill/>
          <a:ln w="9525">
            <a:noFill/>
            <a:miter lim="800000"/>
            <a:headEnd/>
            <a:tailEnd/>
          </a:ln>
        </p:spPr>
        <p:txBody>
          <a:bodyPr vert="horz" wrap="square" lIns="91275" tIns="45639" rIns="91275" bIns="45639" numCol="1" anchor="b" anchorCtr="0" compatLnSpc="1">
            <a:prstTxWarp prst="textNoShape">
              <a:avLst/>
            </a:prstTxWarp>
          </a:bodyPr>
          <a:lstStyle>
            <a:lvl1pPr algn="r" defTabSz="911022" eaLnBrk="1" hangingPunct="1">
              <a:spcBef>
                <a:spcPct val="0"/>
              </a:spcBef>
              <a:defRPr sz="1200" b="0">
                <a:solidFill>
                  <a:schemeClr val="tx1"/>
                </a:solidFill>
                <a:ea typeface="+mn-ea"/>
              </a:defRPr>
            </a:lvl1pPr>
          </a:lstStyle>
          <a:p>
            <a:pPr>
              <a:defRPr/>
            </a:pPr>
            <a:fld id="{802E0768-BE22-409D-AD8B-893CE586233A}" type="slidenum">
              <a:rPr lang="en-US" smtClean="0"/>
              <a:pPr>
                <a:defRPr/>
              </a:pPr>
              <a:t>‹Nr.›</a:t>
            </a:fld>
            <a:endParaRPr lang="en-US" dirty="0"/>
          </a:p>
        </p:txBody>
      </p:sp>
    </p:spTree>
    <p:extLst>
      <p:ext uri="{BB962C8B-B14F-4D97-AF65-F5344CB8AC3E}">
        <p14:creationId xmlns:p14="http://schemas.microsoft.com/office/powerpoint/2010/main" val="1284507469"/>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1</a:t>
            </a:fld>
            <a:endParaRPr lang="en-US" dirty="0"/>
          </a:p>
        </p:txBody>
      </p:sp>
    </p:spTree>
    <p:extLst>
      <p:ext uri="{BB962C8B-B14F-4D97-AF65-F5344CB8AC3E}">
        <p14:creationId xmlns:p14="http://schemas.microsoft.com/office/powerpoint/2010/main" val="1422744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13</a:t>
            </a:fld>
            <a:endParaRPr lang="en-US" dirty="0"/>
          </a:p>
        </p:txBody>
      </p:sp>
    </p:spTree>
    <p:extLst>
      <p:ext uri="{BB962C8B-B14F-4D97-AF65-F5344CB8AC3E}">
        <p14:creationId xmlns:p14="http://schemas.microsoft.com/office/powerpoint/2010/main" val="1624295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15</a:t>
            </a:fld>
            <a:endParaRPr lang="en-US" dirty="0"/>
          </a:p>
        </p:txBody>
      </p:sp>
    </p:spTree>
    <p:extLst>
      <p:ext uri="{BB962C8B-B14F-4D97-AF65-F5344CB8AC3E}">
        <p14:creationId xmlns:p14="http://schemas.microsoft.com/office/powerpoint/2010/main" val="1740284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pPr>
              <a:defRPr/>
            </a:pPr>
            <a:fld id="{802E0768-BE22-409D-AD8B-893CE586233A}" type="slidenum">
              <a:rPr lang="en-US" smtClean="0"/>
              <a:pPr>
                <a:defRPr/>
              </a:pPr>
              <a:t>20</a:t>
            </a:fld>
            <a:endParaRPr lang="en-US" dirty="0"/>
          </a:p>
        </p:txBody>
      </p:sp>
    </p:spTree>
    <p:extLst>
      <p:ext uri="{BB962C8B-B14F-4D97-AF65-F5344CB8AC3E}">
        <p14:creationId xmlns:p14="http://schemas.microsoft.com/office/powerpoint/2010/main" val="669193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smtClean="0"/>
              <a:t>Oben links Rollensymbol</a:t>
            </a:r>
            <a:r>
              <a:rPr lang="de-DE" baseline="0" dirty="0" smtClean="0"/>
              <a:t> wählen: Einzelrolle oder Gremium</a:t>
            </a:r>
            <a:endParaRPr lang="de-DE" dirty="0"/>
          </a:p>
        </p:txBody>
      </p:sp>
      <p:sp>
        <p:nvSpPr>
          <p:cNvPr id="4" name="Slide Number Placeholder 3"/>
          <p:cNvSpPr>
            <a:spLocks noGrp="1"/>
          </p:cNvSpPr>
          <p:nvPr>
            <p:ph type="sldNum" sz="quarter" idx="5"/>
          </p:nvPr>
        </p:nvSpPr>
        <p:spPr/>
        <p:txBody>
          <a:bodyPr/>
          <a:lstStyle/>
          <a:p>
            <a:pPr>
              <a:defRPr/>
            </a:pPr>
            <a:fld id="{802E0768-BE22-409D-AD8B-893CE586233A}" type="slidenum">
              <a:rPr lang="de-DE" smtClean="0"/>
              <a:pPr>
                <a:defRPr/>
              </a:pPr>
              <a:t>22</a:t>
            </a:fld>
            <a:endParaRPr lang="de-DE" dirty="0"/>
          </a:p>
        </p:txBody>
      </p:sp>
    </p:spTree>
    <p:extLst>
      <p:ext uri="{BB962C8B-B14F-4D97-AF65-F5344CB8AC3E}">
        <p14:creationId xmlns:p14="http://schemas.microsoft.com/office/powerpoint/2010/main" val="19707477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1.xml"/><Relationship Id="rId7" Type="http://schemas.openxmlformats.org/officeDocument/2006/relationships/image" Target="../media/image5.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image" Target="../media/image3.emf"/><Relationship Id="rId10" Type="http://schemas.openxmlformats.org/officeDocument/2006/relationships/image" Target="../media/image8.png"/><Relationship Id="rId4" Type="http://schemas.openxmlformats.org/officeDocument/2006/relationships/oleObject" Target="../embeddings/oleObject2.bin"/><Relationship Id="rId9"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vmlDrawing" Target="../drawings/vmlDrawing3.vml"/><Relationship Id="rId6" Type="http://schemas.openxmlformats.org/officeDocument/2006/relationships/image" Target="../media/image3.emf"/><Relationship Id="rId5" Type="http://schemas.openxmlformats.org/officeDocument/2006/relationships/oleObject" Target="../embeddings/oleObject3.bin"/><Relationship Id="rId4"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4.emf"/><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image" Target="../media/image3.emf"/><Relationship Id="rId5" Type="http://schemas.openxmlformats.org/officeDocument/2006/relationships/oleObject" Target="../embeddings/oleObject4.bin"/><Relationship Id="rId4"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image" Target="../media/image3.emf"/><Relationship Id="rId5" Type="http://schemas.openxmlformats.org/officeDocument/2006/relationships/oleObject" Target="../embeddings/oleObject5.bin"/><Relationship Id="rId4"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slideMaster" Target="../slideMasters/slideMaster2.xml"/><Relationship Id="rId7" Type="http://schemas.openxmlformats.org/officeDocument/2006/relationships/image" Target="../media/image5.png"/><Relationship Id="rId2" Type="http://schemas.openxmlformats.org/officeDocument/2006/relationships/tags" Target="../tags/tag11.xml"/><Relationship Id="rId1" Type="http://schemas.openxmlformats.org/officeDocument/2006/relationships/vmlDrawing" Target="../drawings/vmlDrawing7.vml"/><Relationship Id="rId6" Type="http://schemas.openxmlformats.org/officeDocument/2006/relationships/image" Target="../media/image9.jpeg"/><Relationship Id="rId5" Type="http://schemas.openxmlformats.org/officeDocument/2006/relationships/image" Target="../media/image3.emf"/><Relationship Id="rId10" Type="http://schemas.openxmlformats.org/officeDocument/2006/relationships/image" Target="../media/image8.png"/><Relationship Id="rId4" Type="http://schemas.openxmlformats.org/officeDocument/2006/relationships/oleObject" Target="../embeddings/oleObject7.bin"/><Relationship Id="rId9"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vmlDrawing" Target="../drawings/vmlDrawing8.vml"/><Relationship Id="rId6" Type="http://schemas.openxmlformats.org/officeDocument/2006/relationships/image" Target="../media/image3.emf"/><Relationship Id="rId5" Type="http://schemas.openxmlformats.org/officeDocument/2006/relationships/oleObject" Target="../embeddings/oleObject8.bin"/><Relationship Id="rId4"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9.jpeg"/><Relationship Id="rId2" Type="http://schemas.openxmlformats.org/officeDocument/2006/relationships/tags" Target="../tags/tag14.xml"/><Relationship Id="rId1" Type="http://schemas.openxmlformats.org/officeDocument/2006/relationships/vmlDrawing" Target="../drawings/vmlDrawing9.vml"/><Relationship Id="rId6" Type="http://schemas.openxmlformats.org/officeDocument/2006/relationships/image" Target="../media/image3.emf"/><Relationship Id="rId5" Type="http://schemas.openxmlformats.org/officeDocument/2006/relationships/oleObject" Target="../embeddings/oleObject9.bin"/><Relationship Id="rId4"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schwarz">
    <p:spTree>
      <p:nvGrpSpPr>
        <p:cNvPr id="1" name=""/>
        <p:cNvGrpSpPr/>
        <p:nvPr/>
      </p:nvGrpSpPr>
      <p:grpSpPr>
        <a:xfrm>
          <a:off x="0" y="0"/>
          <a:ext cx="0" cy="0"/>
          <a:chOff x="0" y="0"/>
          <a:chExt cx="0" cy="0"/>
        </a:xfrm>
      </p:grpSpPr>
      <p:graphicFrame>
        <p:nvGraphicFramePr>
          <p:cNvPr id="3" name="Objekt 2" hidden="1"/>
          <p:cNvGraphicFramePr>
            <a:graphicFrameLocks noChangeAspect="1"/>
          </p:cNvGraphicFramePr>
          <p:nvPr userDrawn="1">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3978" name="think-cell Folie" r:id="rId4" imgW="270" imgH="270" progId="TCLayout.ActiveDocument.1">
                  <p:embed/>
                </p:oleObj>
              </mc:Choice>
              <mc:Fallback>
                <p:oleObj name="think-cell Folie" r:id="rId4" imgW="270" imgH="270" progId="TCLayout.ActiveDocument.1">
                  <p:embed/>
                  <p:pic>
                    <p:nvPicPr>
                      <p:cNvPr id="3" name="Objekt 2" hidden="1"/>
                      <p:cNvPicPr/>
                      <p:nvPr/>
                    </p:nvPicPr>
                    <p:blipFill>
                      <a:blip r:embed="rId5"/>
                      <a:stretch>
                        <a:fillRect/>
                      </a:stretch>
                    </p:blipFill>
                    <p:spPr>
                      <a:xfrm>
                        <a:off x="1588" y="1588"/>
                        <a:ext cx="1588" cy="1588"/>
                      </a:xfrm>
                      <a:prstGeom prst="rect">
                        <a:avLst/>
                      </a:prstGeom>
                    </p:spPr>
                  </p:pic>
                </p:oleObj>
              </mc:Fallback>
            </mc:AlternateContent>
          </a:graphicData>
        </a:graphic>
      </p:graphicFrame>
      <p:cxnSp>
        <p:nvCxnSpPr>
          <p:cNvPr id="7" name="Gerade Verbindung 6"/>
          <p:cNvCxnSpPr/>
          <p:nvPr userDrawn="1"/>
        </p:nvCxnSpPr>
        <p:spPr bwMode="white">
          <a:xfrm>
            <a:off x="2043387" y="4872419"/>
            <a:ext cx="6697414" cy="0"/>
          </a:xfrm>
          <a:prstGeom prst="line">
            <a:avLst/>
          </a:prstGeom>
          <a:ln>
            <a:solidFill>
              <a:schemeClr val="tx1">
                <a:lumMod val="95000"/>
                <a:lumOff val="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8" name="Gerade Verbindung 7"/>
          <p:cNvCxnSpPr>
            <a:cxnSpLocks noChangeAspect="1"/>
          </p:cNvCxnSpPr>
          <p:nvPr userDrawn="1"/>
        </p:nvCxnSpPr>
        <p:spPr bwMode="white">
          <a:xfrm>
            <a:off x="2051050" y="5877271"/>
            <a:ext cx="6697664" cy="0"/>
          </a:xfrm>
          <a:prstGeom prst="line">
            <a:avLst/>
          </a:prstGeom>
          <a:ln>
            <a:solidFill>
              <a:srgbClr val="0D0D0D"/>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9" name="Title 9"/>
          <p:cNvSpPr>
            <a:spLocks noGrp="1"/>
          </p:cNvSpPr>
          <p:nvPr>
            <p:ph type="title"/>
          </p:nvPr>
        </p:nvSpPr>
        <p:spPr>
          <a:xfrm>
            <a:off x="2051050" y="4962871"/>
            <a:ext cx="6697664" cy="720824"/>
          </a:xfrm>
          <a:prstGeom prst="rect">
            <a:avLst/>
          </a:prstGeom>
        </p:spPr>
        <p:txBody>
          <a:bodyPr lIns="0" tIns="0" rIns="0" bIns="0"/>
          <a:lstStyle>
            <a:lvl1pPr>
              <a:defRPr sz="2400" b="1" i="0">
                <a:solidFill>
                  <a:schemeClr val="tx1"/>
                </a:solidFill>
                <a:latin typeface="Arial Bold"/>
                <a:cs typeface="Arial Bold"/>
              </a:defRPr>
            </a:lvl1pPr>
          </a:lstStyle>
          <a:p>
            <a:r>
              <a:rPr lang="de-DE" smtClean="0"/>
              <a:t>Titelmasterformat durch Klicken bearbeiten</a:t>
            </a:r>
            <a:endParaRPr lang="de-CH" dirty="0"/>
          </a:p>
        </p:txBody>
      </p:sp>
      <p:sp>
        <p:nvSpPr>
          <p:cNvPr id="20" name="Content Placeholder 12"/>
          <p:cNvSpPr>
            <a:spLocks noGrp="1"/>
          </p:cNvSpPr>
          <p:nvPr>
            <p:ph sz="quarter" idx="11"/>
          </p:nvPr>
        </p:nvSpPr>
        <p:spPr>
          <a:xfrm>
            <a:off x="2051050" y="5362922"/>
            <a:ext cx="6697414" cy="514350"/>
          </a:xfrm>
          <a:prstGeom prst="rect">
            <a:avLst/>
          </a:prstGeom>
        </p:spPr>
        <p:txBody>
          <a:bodyPr lIns="18000" tIns="0" rIns="0" bIns="0"/>
          <a:lstStyle>
            <a:lvl1pPr marL="0" indent="0">
              <a:spcBef>
                <a:spcPts val="0"/>
              </a:spcBef>
              <a:defRPr sz="1400" b="0" i="0">
                <a:solidFill>
                  <a:schemeClr val="tx1"/>
                </a:solidFill>
                <a:latin typeface="Arial Bold"/>
                <a:cs typeface="Arial Bold"/>
              </a:defRPr>
            </a:lvl1pPr>
            <a:lvl2pPr>
              <a:defRPr sz="1400">
                <a:solidFill>
                  <a:schemeClr val="tx1"/>
                </a:solidFill>
                <a:latin typeface="Frutiger LT Com 55 Roman" pitchFamily="34" charset="0"/>
              </a:defRPr>
            </a:lvl2pPr>
            <a:lvl3pPr>
              <a:defRPr sz="1400">
                <a:solidFill>
                  <a:schemeClr val="tx1"/>
                </a:solidFill>
                <a:latin typeface="Frutiger LT Com 55 Roman" pitchFamily="34" charset="0"/>
              </a:defRPr>
            </a:lvl3pPr>
            <a:lvl4pPr>
              <a:defRPr sz="1400">
                <a:solidFill>
                  <a:schemeClr val="tx1"/>
                </a:solidFill>
                <a:latin typeface="Frutiger LT Com 55 Roman" pitchFamily="34" charset="0"/>
              </a:defRPr>
            </a:lvl4pPr>
            <a:lvl5pPr>
              <a:defRPr sz="1400">
                <a:solidFill>
                  <a:schemeClr val="tx1"/>
                </a:solidFill>
                <a:latin typeface="Frutiger LT Com 55 Roman" pitchFamily="34" charset="0"/>
              </a:defRPr>
            </a:lvl5pPr>
          </a:lstStyle>
          <a:p>
            <a:pPr lvl="0"/>
            <a:r>
              <a:rPr lang="de-DE" smtClean="0"/>
              <a:t>Formatvorlagen des Textmasters bearbeiten</a:t>
            </a:r>
          </a:p>
        </p:txBody>
      </p:sp>
      <p:sp>
        <p:nvSpPr>
          <p:cNvPr id="11" name="Rechteck 10">
            <a:extLst>
              <a:ext uri="{FF2B5EF4-FFF2-40B4-BE49-F238E27FC236}">
                <a16:creationId xmlns:a16="http://schemas.microsoft.com/office/drawing/2014/main" id="{01F89C74-F2E0-3C4F-908D-0EE8690FEF84}"/>
              </a:ext>
            </a:extLst>
          </p:cNvPr>
          <p:cNvSpPr/>
          <p:nvPr userDrawn="1"/>
        </p:nvSpPr>
        <p:spPr bwMode="auto">
          <a:xfrm>
            <a:off x="3176" y="-171399"/>
            <a:ext cx="9144000" cy="4564110"/>
          </a:xfrm>
          <a:prstGeom prst="rect">
            <a:avLst/>
          </a:prstGeom>
          <a:solidFill>
            <a:schemeClr val="tx1"/>
          </a:solidFill>
          <a:ln>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defTabSz="673100"/>
            <a:endParaRPr lang="de-DE" b="0" dirty="0">
              <a:solidFill>
                <a:srgbClr val="000000"/>
              </a:solidFill>
              <a:latin typeface="Frutiger LT Com 55 Roman" pitchFamily="34" charset="0"/>
              <a:ea typeface="ＭＳ Ｐゴシック" charset="0"/>
              <a:cs typeface="Arial" pitchFamily="34" charset="0"/>
            </a:endParaRPr>
          </a:p>
        </p:txBody>
      </p:sp>
      <p:pic>
        <p:nvPicPr>
          <p:cNvPr id="23" name="Grafik 22">
            <a:extLst>
              <a:ext uri="{FF2B5EF4-FFF2-40B4-BE49-F238E27FC236}">
                <a16:creationId xmlns:a16="http://schemas.microsoft.com/office/drawing/2014/main" id="{408E3369-42FC-E649-8FB8-615BACBB860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2043387" y="764704"/>
            <a:ext cx="5057226" cy="700450"/>
          </a:xfrm>
          <a:prstGeom prst="rect">
            <a:avLst/>
          </a:prstGeom>
          <a:ln>
            <a:noFill/>
          </a:ln>
        </p:spPr>
      </p:pic>
      <p:sp>
        <p:nvSpPr>
          <p:cNvPr id="2" name="AutoShape 4" descr="fenster-icon"/>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dirty="0"/>
          </a:p>
        </p:txBody>
      </p:sp>
      <p:cxnSp>
        <p:nvCxnSpPr>
          <p:cNvPr id="28" name="Gerade Verbindung 27"/>
          <p:cNvCxnSpPr>
            <a:cxnSpLocks noChangeAspect="1"/>
          </p:cNvCxnSpPr>
          <p:nvPr userDrawn="1"/>
        </p:nvCxnSpPr>
        <p:spPr bwMode="white">
          <a:xfrm>
            <a:off x="396000" y="6300000"/>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grpSp>
        <p:nvGrpSpPr>
          <p:cNvPr id="10" name="Gruppieren 9"/>
          <p:cNvGrpSpPr/>
          <p:nvPr userDrawn="1"/>
        </p:nvGrpSpPr>
        <p:grpSpPr>
          <a:xfrm>
            <a:off x="766838" y="2267483"/>
            <a:ext cx="1224000" cy="1224000"/>
            <a:chOff x="763662" y="2267483"/>
            <a:chExt cx="1224000" cy="1224000"/>
          </a:xfrm>
        </p:grpSpPr>
        <p:sp>
          <p:nvSpPr>
            <p:cNvPr id="25" name="Oval 9">
              <a:extLst>
                <a:ext uri="{FF2B5EF4-FFF2-40B4-BE49-F238E27FC236}">
                  <a16:creationId xmlns:a16="http://schemas.microsoft.com/office/drawing/2014/main" id="{9AE36762-C6AD-9743-8018-87D2D4131BC4}"/>
                </a:ext>
              </a:extLst>
            </p:cNvPr>
            <p:cNvSpPr/>
            <p:nvPr userDrawn="1"/>
          </p:nvSpPr>
          <p:spPr>
            <a:xfrm>
              <a:off x="763662" y="2267483"/>
              <a:ext cx="1224000" cy="1224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4" name="Grafik 3"/>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4725" y="2496536"/>
              <a:ext cx="708953" cy="737948"/>
            </a:xfrm>
            <a:prstGeom prst="rect">
              <a:avLst/>
            </a:prstGeom>
          </p:spPr>
        </p:pic>
      </p:grpSp>
      <p:grpSp>
        <p:nvGrpSpPr>
          <p:cNvPr id="12" name="Gruppieren 11"/>
          <p:cNvGrpSpPr/>
          <p:nvPr userDrawn="1"/>
        </p:nvGrpSpPr>
        <p:grpSpPr>
          <a:xfrm>
            <a:off x="2868070" y="2277008"/>
            <a:ext cx="1224000" cy="1224000"/>
            <a:chOff x="2864894" y="2277008"/>
            <a:chExt cx="1224000" cy="1224000"/>
          </a:xfrm>
        </p:grpSpPr>
        <p:sp>
          <p:nvSpPr>
            <p:cNvPr id="16" name="Oval 10">
              <a:extLst>
                <a:ext uri="{FF2B5EF4-FFF2-40B4-BE49-F238E27FC236}">
                  <a16:creationId xmlns:a16="http://schemas.microsoft.com/office/drawing/2014/main" id="{67C33F89-D7A0-3245-9888-EE21C4A5822E}"/>
                </a:ext>
              </a:extLst>
            </p:cNvPr>
            <p:cNvSpPr/>
            <p:nvPr userDrawn="1"/>
          </p:nvSpPr>
          <p:spPr>
            <a:xfrm>
              <a:off x="2864894" y="2277008"/>
              <a:ext cx="1224000" cy="1224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5" name="Grafik 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206728" y="2445260"/>
              <a:ext cx="543124" cy="874750"/>
            </a:xfrm>
            <a:prstGeom prst="rect">
              <a:avLst/>
            </a:prstGeom>
          </p:spPr>
        </p:pic>
      </p:grpSp>
      <p:grpSp>
        <p:nvGrpSpPr>
          <p:cNvPr id="17" name="Gruppieren 16"/>
          <p:cNvGrpSpPr/>
          <p:nvPr userDrawn="1"/>
        </p:nvGrpSpPr>
        <p:grpSpPr>
          <a:xfrm>
            <a:off x="4981252" y="2277008"/>
            <a:ext cx="1224000" cy="1224000"/>
            <a:chOff x="4981252" y="2277008"/>
            <a:chExt cx="1224000" cy="1224000"/>
          </a:xfrm>
        </p:grpSpPr>
        <p:sp>
          <p:nvSpPr>
            <p:cNvPr id="21" name="Oval 8">
              <a:extLst>
                <a:ext uri="{FF2B5EF4-FFF2-40B4-BE49-F238E27FC236}">
                  <a16:creationId xmlns:a16="http://schemas.microsoft.com/office/drawing/2014/main" id="{44343582-5223-2044-84A8-2C83DBD414DF}"/>
                </a:ext>
              </a:extLst>
            </p:cNvPr>
            <p:cNvSpPr/>
            <p:nvPr userDrawn="1"/>
          </p:nvSpPr>
          <p:spPr>
            <a:xfrm>
              <a:off x="4981252" y="2277008"/>
              <a:ext cx="1224000" cy="1224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6" name="Grafik 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272762" y="2547507"/>
              <a:ext cx="663952" cy="663952"/>
            </a:xfrm>
            <a:prstGeom prst="rect">
              <a:avLst/>
            </a:prstGeom>
          </p:spPr>
        </p:pic>
      </p:grpSp>
      <p:grpSp>
        <p:nvGrpSpPr>
          <p:cNvPr id="15" name="Gruppieren 14"/>
          <p:cNvGrpSpPr/>
          <p:nvPr userDrawn="1"/>
        </p:nvGrpSpPr>
        <p:grpSpPr>
          <a:xfrm>
            <a:off x="7094191" y="2277008"/>
            <a:ext cx="1224000" cy="1224000"/>
            <a:chOff x="7094191" y="2277008"/>
            <a:chExt cx="1224000" cy="1224000"/>
          </a:xfrm>
        </p:grpSpPr>
        <p:sp>
          <p:nvSpPr>
            <p:cNvPr id="13" name="Oval 5">
              <a:extLst>
                <a:ext uri="{FF2B5EF4-FFF2-40B4-BE49-F238E27FC236}">
                  <a16:creationId xmlns:a16="http://schemas.microsoft.com/office/drawing/2014/main" id="{3129A640-324F-E249-B351-C4292E639F05}"/>
                </a:ext>
              </a:extLst>
            </p:cNvPr>
            <p:cNvSpPr/>
            <p:nvPr/>
          </p:nvSpPr>
          <p:spPr>
            <a:xfrm>
              <a:off x="7094191" y="2277008"/>
              <a:ext cx="1224000" cy="1224000"/>
            </a:xfrm>
            <a:prstGeom prst="ellipse">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9" name="Grafik 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446402" y="2442083"/>
              <a:ext cx="519578" cy="874800"/>
            </a:xfrm>
            <a:prstGeom prst="rect">
              <a:avLst/>
            </a:prstGeom>
          </p:spPr>
        </p:pic>
      </p:grpSp>
    </p:spTree>
    <p:extLst>
      <p:ext uri="{BB962C8B-B14F-4D97-AF65-F5344CB8AC3E}">
        <p14:creationId xmlns:p14="http://schemas.microsoft.com/office/powerpoint/2010/main" val="38055786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 schwarz">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userDrawn="1">
            <p:custDataLst>
              <p:tags r:id="rId2"/>
            </p:custDataLst>
            <p:extLst>
              <p:ext uri="{D42A27DB-BD31-4B8C-83A1-F6EECF244321}">
                <p14:modId xmlns:p14="http://schemas.microsoft.com/office/powerpoint/2010/main" val="383887052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96763" name="think-cell Folie" r:id="rId5" imgW="270" imgH="270" progId="TCLayout.ActiveDocument.1">
                  <p:embed/>
                </p:oleObj>
              </mc:Choice>
              <mc:Fallback>
                <p:oleObj name="think-cell Foli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DE" sz="2000" b="1" i="0" u="none" strike="noStrike" cap="none" normalizeH="0" baseline="0" dirty="0" smtClean="0">
              <a:ln>
                <a:noFill/>
              </a:ln>
              <a:solidFill>
                <a:schemeClr val="tx1"/>
              </a:solidFill>
              <a:effectLst/>
              <a:latin typeface="Arial"/>
              <a:ea typeface="MS PGothic"/>
              <a:cs typeface="Arial" pitchFamily="34" charset="0"/>
              <a:sym typeface="Arial"/>
            </a:endParaRPr>
          </a:p>
        </p:txBody>
      </p:sp>
      <p:sp>
        <p:nvSpPr>
          <p:cNvPr id="7" name="Titel 6"/>
          <p:cNvSpPr>
            <a:spLocks noGrp="1"/>
          </p:cNvSpPr>
          <p:nvPr>
            <p:ph type="title" hasCustomPrompt="1"/>
          </p:nvPr>
        </p:nvSpPr>
        <p:spPr>
          <a:xfrm>
            <a:off x="395288" y="338761"/>
            <a:ext cx="8355012" cy="353935"/>
          </a:xfrm>
          <a:prstGeom prst="rect">
            <a:avLst/>
          </a:prstGeom>
        </p:spPr>
        <p:txBody>
          <a:bodyPr lIns="0"/>
          <a:lstStyle>
            <a:lvl1pPr algn="l" defTabSz="957263" rtl="0" eaLnBrk="0" fontAlgn="base" hangingPunct="0">
              <a:spcBef>
                <a:spcPct val="0"/>
              </a:spcBef>
              <a:spcAft>
                <a:spcPct val="0"/>
              </a:spcAft>
              <a:defRPr lang="de-CH" sz="2000" b="1" kern="0" baseline="0" dirty="0">
                <a:solidFill>
                  <a:srgbClr val="000000"/>
                </a:solidFill>
                <a:latin typeface="+mj-lt"/>
                <a:ea typeface="MS PGothic" pitchFamily="34" charset="-128"/>
                <a:cs typeface="MS PGothic" pitchFamily="34" charset="-128"/>
              </a:defRPr>
            </a:lvl1pPr>
          </a:lstStyle>
          <a:p>
            <a:r>
              <a:rPr lang="de-DE" dirty="0" smtClean="0"/>
              <a:t>Titelzeile 1</a:t>
            </a:r>
            <a:endParaRPr lang="de-CH" dirty="0"/>
          </a:p>
        </p:txBody>
      </p:sp>
      <p:sp>
        <p:nvSpPr>
          <p:cNvPr id="13"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
        <p:nvSpPr>
          <p:cNvPr id="14" name="Textplatzhalter 13"/>
          <p:cNvSpPr>
            <a:spLocks noGrp="1"/>
          </p:cNvSpPr>
          <p:nvPr>
            <p:ph type="body" sz="quarter" idx="10" hasCustomPrompt="1"/>
          </p:nvPr>
        </p:nvSpPr>
        <p:spPr>
          <a:xfrm>
            <a:off x="388279" y="641897"/>
            <a:ext cx="8362021" cy="359817"/>
          </a:xfrm>
          <a:prstGeom prst="rect">
            <a:avLst/>
          </a:prstGeom>
        </p:spPr>
        <p:txBody>
          <a:bodyPr lIns="0"/>
          <a:lstStyle>
            <a:lvl1pPr marL="0" indent="0">
              <a:defRPr lang="de-CH" sz="2000" kern="0" dirty="0">
                <a:solidFill>
                  <a:srgbClr val="9D9D9C"/>
                </a:solidFill>
                <a:latin typeface="+mj-lt"/>
              </a:defRPr>
            </a:lvl1pPr>
          </a:lstStyle>
          <a:p>
            <a:pPr lvl="0">
              <a:spcBef>
                <a:spcPct val="0"/>
              </a:spcBef>
            </a:pPr>
            <a:r>
              <a:rPr lang="de-DE" dirty="0" smtClean="0"/>
              <a:t>Titelzeile 2</a:t>
            </a:r>
            <a:endParaRPr lang="de-CH" dirty="0"/>
          </a:p>
        </p:txBody>
      </p:sp>
      <p:sp>
        <p:nvSpPr>
          <p:cNvPr id="16" name="Textplatzhalter 15"/>
          <p:cNvSpPr>
            <a:spLocks noGrp="1"/>
          </p:cNvSpPr>
          <p:nvPr>
            <p:ph type="body" sz="quarter" idx="11"/>
          </p:nvPr>
        </p:nvSpPr>
        <p:spPr>
          <a:xfrm>
            <a:off x="388938" y="1484313"/>
            <a:ext cx="8361362" cy="4104927"/>
          </a:xfrm>
          <a:prstGeom prst="rect">
            <a:avLst/>
          </a:prstGeom>
        </p:spPr>
        <p:txBody>
          <a:bodyPr lIns="0" tIns="0" rIns="0" bIns="0"/>
          <a:lstStyle>
            <a:lvl1pPr>
              <a:defRPr sz="1800">
                <a:solidFill>
                  <a:schemeClr val="tx1"/>
                </a:solidFill>
                <a:latin typeface="+mj-lt"/>
              </a:defRPr>
            </a:lvl1pPr>
            <a:lvl2pPr marL="0" indent="0">
              <a:defRPr sz="1800" b="0">
                <a:solidFill>
                  <a:schemeClr val="tx1"/>
                </a:solidFill>
                <a:latin typeface="+mj-lt"/>
              </a:defRPr>
            </a:lvl2pPr>
            <a:lvl3pPr marL="0" indent="0">
              <a:defRPr sz="1800" b="0"/>
            </a:lvl3pPr>
            <a:lvl4pPr marL="0" indent="0">
              <a:defRPr sz="1800" b="0"/>
            </a:lvl4pPr>
            <a:lvl5pPr marL="0" indent="0">
              <a:defRPr sz="1800" b="0"/>
            </a:lvl5pPr>
          </a:lstStyle>
          <a:p>
            <a:pPr lvl="0"/>
            <a:r>
              <a:rPr lang="de-DE" smtClean="0"/>
              <a:t>Formatvorlagen des Textmasters bearbeiten</a:t>
            </a:r>
          </a:p>
          <a:p>
            <a:pPr lvl="1"/>
            <a:r>
              <a:rPr lang="de-DE" smtClean="0"/>
              <a:t>Zweite Ebene</a:t>
            </a:r>
          </a:p>
        </p:txBody>
      </p:sp>
    </p:spTree>
    <p:extLst>
      <p:ext uri="{BB962C8B-B14F-4D97-AF65-F5344CB8AC3E}">
        <p14:creationId xmlns:p14="http://schemas.microsoft.com/office/powerpoint/2010/main" val="22592821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chluss schwarz">
    <p:spTree>
      <p:nvGrpSpPr>
        <p:cNvPr id="1" name=""/>
        <p:cNvGrpSpPr/>
        <p:nvPr/>
      </p:nvGrpSpPr>
      <p:grpSpPr>
        <a:xfrm>
          <a:off x="0" y="0"/>
          <a:ext cx="0" cy="0"/>
          <a:chOff x="0" y="0"/>
          <a:chExt cx="0" cy="0"/>
        </a:xfrm>
      </p:grpSpPr>
      <p:graphicFrame>
        <p:nvGraphicFramePr>
          <p:cNvPr id="2" name="Objekt 1" hidden="1"/>
          <p:cNvGraphicFramePr>
            <a:graphicFrameLocks noChangeAspect="1"/>
          </p:cNvGraphicFramePr>
          <p:nvPr userDrawn="1">
            <p:custDataLst>
              <p:tags r:id="rId2"/>
            </p:custDataLst>
            <p:extLst>
              <p:ext uri="{D42A27DB-BD31-4B8C-83A1-F6EECF244321}">
                <p14:modId xmlns:p14="http://schemas.microsoft.com/office/powerpoint/2010/main" val="212238388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93688" name="think-cell Folie" r:id="rId5" imgW="270" imgH="270" progId="TCLayout.ActiveDocument.1">
                  <p:embed/>
                </p:oleObj>
              </mc:Choice>
              <mc:Fallback>
                <p:oleObj name="think-cell Foli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CH" sz="2400" b="1" i="0" u="none" strike="noStrike" cap="none" normalizeH="0" baseline="0" dirty="0" smtClean="0">
              <a:ln>
                <a:noFill/>
              </a:ln>
              <a:solidFill>
                <a:schemeClr val="tx1"/>
              </a:solidFill>
              <a:effectLst/>
              <a:latin typeface="Arial Bold"/>
              <a:ea typeface="MS PGothic"/>
              <a:cs typeface="Arial" pitchFamily="34" charset="0"/>
              <a:sym typeface="Arial Bold"/>
            </a:endParaRPr>
          </a:p>
        </p:txBody>
      </p:sp>
      <p:sp>
        <p:nvSpPr>
          <p:cNvPr id="11" name="Rechteck 10">
            <a:extLst>
              <a:ext uri="{FF2B5EF4-FFF2-40B4-BE49-F238E27FC236}">
                <a16:creationId xmlns:a16="http://schemas.microsoft.com/office/drawing/2014/main" id="{01F89C74-F2E0-3C4F-908D-0EE8690FEF84}"/>
              </a:ext>
            </a:extLst>
          </p:cNvPr>
          <p:cNvSpPr/>
          <p:nvPr userDrawn="1"/>
        </p:nvSpPr>
        <p:spPr bwMode="auto">
          <a:xfrm>
            <a:off x="0" y="-171399"/>
            <a:ext cx="9144000" cy="4564110"/>
          </a:xfrm>
          <a:prstGeom prst="rect">
            <a:avLst/>
          </a:prstGeom>
          <a:solidFill>
            <a:schemeClr val="tx1"/>
          </a:solidFill>
          <a:ln>
            <a:noFill/>
          </a:ln>
          <a:effectLst/>
          <a:ex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algn="ctr" defTabSz="673100"/>
            <a:endParaRPr lang="de-DE" b="0" dirty="0">
              <a:solidFill>
                <a:srgbClr val="000000"/>
              </a:solidFill>
              <a:latin typeface="Frutiger LT Com 55 Roman" pitchFamily="34" charset="0"/>
              <a:ea typeface="ＭＳ Ｐゴシック" charset="0"/>
              <a:cs typeface="Arial" pitchFamily="34" charset="0"/>
            </a:endParaRPr>
          </a:p>
        </p:txBody>
      </p:sp>
      <p:cxnSp>
        <p:nvCxnSpPr>
          <p:cNvPr id="10" name="Gerade Verbindung 9"/>
          <p:cNvCxnSpPr>
            <a:cxnSpLocks noChangeAspect="1"/>
          </p:cNvCxnSpPr>
          <p:nvPr userDrawn="1"/>
        </p:nvCxnSpPr>
        <p:spPr bwMode="white">
          <a:xfrm>
            <a:off x="396000" y="6300000"/>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pic>
        <p:nvPicPr>
          <p:cNvPr id="19" name="Grafik 18">
            <a:extLst>
              <a:ext uri="{FF2B5EF4-FFF2-40B4-BE49-F238E27FC236}">
                <a16:creationId xmlns:a16="http://schemas.microsoft.com/office/drawing/2014/main" id="{408E3369-42FC-E649-8FB8-615BACBB8600}"/>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043387" y="1648430"/>
            <a:ext cx="5057226" cy="700450"/>
          </a:xfrm>
          <a:prstGeom prst="rect">
            <a:avLst/>
          </a:prstGeom>
          <a:ln>
            <a:noFill/>
          </a:ln>
        </p:spPr>
      </p:pic>
      <p:cxnSp>
        <p:nvCxnSpPr>
          <p:cNvPr id="16" name="Gerade Verbindung 15"/>
          <p:cNvCxnSpPr/>
          <p:nvPr userDrawn="1"/>
        </p:nvCxnSpPr>
        <p:spPr bwMode="white">
          <a:xfrm>
            <a:off x="2051050" y="4824759"/>
            <a:ext cx="6697414" cy="0"/>
          </a:xfrm>
          <a:prstGeom prst="line">
            <a:avLst/>
          </a:prstGeom>
          <a:ln>
            <a:solidFill>
              <a:schemeClr val="tx1">
                <a:lumMod val="95000"/>
                <a:lumOff val="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8" name="Gerade Verbindung 17"/>
          <p:cNvCxnSpPr>
            <a:cxnSpLocks noChangeAspect="1"/>
          </p:cNvCxnSpPr>
          <p:nvPr userDrawn="1"/>
        </p:nvCxnSpPr>
        <p:spPr bwMode="white">
          <a:xfrm>
            <a:off x="2051050" y="5877271"/>
            <a:ext cx="6697664" cy="0"/>
          </a:xfrm>
          <a:prstGeom prst="line">
            <a:avLst/>
          </a:prstGeom>
          <a:ln>
            <a:solidFill>
              <a:srgbClr val="0D0D0D"/>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0" name="Title 9"/>
          <p:cNvSpPr>
            <a:spLocks noGrp="1"/>
          </p:cNvSpPr>
          <p:nvPr>
            <p:ph type="title" hasCustomPrompt="1"/>
          </p:nvPr>
        </p:nvSpPr>
        <p:spPr>
          <a:xfrm>
            <a:off x="2051050" y="4962871"/>
            <a:ext cx="6697664" cy="720824"/>
          </a:xfrm>
          <a:prstGeom prst="rect">
            <a:avLst/>
          </a:prstGeom>
        </p:spPr>
        <p:txBody>
          <a:bodyPr lIns="0" tIns="0" rIns="0" bIns="0"/>
          <a:lstStyle>
            <a:lvl1pPr>
              <a:defRPr sz="2400" b="1" i="0" baseline="0">
                <a:solidFill>
                  <a:schemeClr val="tx1"/>
                </a:solidFill>
                <a:latin typeface="Arial Bold"/>
                <a:cs typeface="Arial Bold"/>
              </a:defRPr>
            </a:lvl1pPr>
          </a:lstStyle>
          <a:p>
            <a:r>
              <a:rPr lang="de-CH" dirty="0" smtClean="0"/>
              <a:t>Vielen Dank</a:t>
            </a:r>
            <a:endParaRPr lang="de-CH" dirty="0"/>
          </a:p>
        </p:txBody>
      </p:sp>
    </p:spTree>
    <p:extLst>
      <p:ext uri="{BB962C8B-B14F-4D97-AF65-F5344CB8AC3E}">
        <p14:creationId xmlns:p14="http://schemas.microsoft.com/office/powerpoint/2010/main" val="131479038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Inhaltsfolie">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userDrawn="1">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1137" name="think-cell Slide" r:id="rId5" imgW="270" imgH="270" progId="TCLayout.ActiveDocument.1">
                  <p:embed/>
                </p:oleObj>
              </mc:Choice>
              <mc:Fallback>
                <p:oleObj name="think-cell Slide" r:id="rId5" imgW="270" imgH="270" progId="TCLayout.ActiveDocument.1">
                  <p:embed/>
                  <p:pic>
                    <p:nvPicPr>
                      <p:cNvPr id="5" name="Objekt 4"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DE" sz="2000" b="1" i="0" u="none" strike="noStrike" cap="none" normalizeH="0" baseline="0" dirty="0">
              <a:ln>
                <a:noFill/>
              </a:ln>
              <a:solidFill>
                <a:schemeClr val="tx1"/>
              </a:solidFill>
              <a:effectLst/>
              <a:latin typeface="Arial"/>
              <a:ea typeface="MS PGothic"/>
              <a:cs typeface="Arial" pitchFamily="34" charset="0"/>
              <a:sym typeface="Arial"/>
            </a:endParaRPr>
          </a:p>
        </p:txBody>
      </p:sp>
      <p:sp>
        <p:nvSpPr>
          <p:cNvPr id="7" name="Titel 6"/>
          <p:cNvSpPr>
            <a:spLocks noGrp="1"/>
          </p:cNvSpPr>
          <p:nvPr>
            <p:ph type="title" hasCustomPrompt="1"/>
          </p:nvPr>
        </p:nvSpPr>
        <p:spPr>
          <a:xfrm>
            <a:off x="395288" y="338761"/>
            <a:ext cx="8355012" cy="353935"/>
          </a:xfrm>
          <a:prstGeom prst="rect">
            <a:avLst/>
          </a:prstGeom>
        </p:spPr>
        <p:txBody>
          <a:bodyPr lIns="0"/>
          <a:lstStyle>
            <a:lvl1pPr algn="l" defTabSz="957263" rtl="0" eaLnBrk="0" fontAlgn="base" hangingPunct="0">
              <a:spcBef>
                <a:spcPct val="0"/>
              </a:spcBef>
              <a:spcAft>
                <a:spcPct val="0"/>
              </a:spcAft>
              <a:defRPr lang="de-CH" sz="2000" b="1" kern="0" baseline="0" dirty="0">
                <a:solidFill>
                  <a:srgbClr val="000000"/>
                </a:solidFill>
                <a:latin typeface="+mj-lt"/>
                <a:ea typeface="MS PGothic" pitchFamily="34" charset="-128"/>
                <a:cs typeface="MS PGothic" pitchFamily="34" charset="-128"/>
              </a:defRPr>
            </a:lvl1pPr>
          </a:lstStyle>
          <a:p>
            <a:r>
              <a:rPr lang="de-DE"/>
              <a:t>Titelzeile 1</a:t>
            </a:r>
            <a:endParaRPr lang="de-DE" dirty="0"/>
          </a:p>
        </p:txBody>
      </p:sp>
      <p:sp>
        <p:nvSpPr>
          <p:cNvPr id="13"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
        <p:nvSpPr>
          <p:cNvPr id="14" name="Textplatzhalter 13"/>
          <p:cNvSpPr>
            <a:spLocks noGrp="1"/>
          </p:cNvSpPr>
          <p:nvPr>
            <p:ph type="body" sz="quarter" idx="10" hasCustomPrompt="1"/>
          </p:nvPr>
        </p:nvSpPr>
        <p:spPr>
          <a:xfrm>
            <a:off x="388279" y="641897"/>
            <a:ext cx="8362021" cy="359817"/>
          </a:xfrm>
          <a:prstGeom prst="rect">
            <a:avLst/>
          </a:prstGeom>
        </p:spPr>
        <p:txBody>
          <a:bodyPr lIns="0"/>
          <a:lstStyle>
            <a:lvl1pPr marL="0" indent="0">
              <a:defRPr lang="de-CH" sz="2000" kern="0" dirty="0">
                <a:solidFill>
                  <a:srgbClr val="9D9D9C"/>
                </a:solidFill>
                <a:latin typeface="+mj-lt"/>
              </a:defRPr>
            </a:lvl1pPr>
          </a:lstStyle>
          <a:p>
            <a:pPr lvl="0">
              <a:spcBef>
                <a:spcPct val="0"/>
              </a:spcBef>
            </a:pPr>
            <a:r>
              <a:rPr lang="de-DE"/>
              <a:t>Titelzeile 2</a:t>
            </a:r>
            <a:endParaRPr lang="de-DE" dirty="0"/>
          </a:p>
        </p:txBody>
      </p:sp>
      <p:sp>
        <p:nvSpPr>
          <p:cNvPr id="16" name="Textplatzhalter 15"/>
          <p:cNvSpPr>
            <a:spLocks noGrp="1"/>
          </p:cNvSpPr>
          <p:nvPr>
            <p:ph type="body" sz="quarter" idx="11" hasCustomPrompt="1"/>
          </p:nvPr>
        </p:nvSpPr>
        <p:spPr>
          <a:xfrm>
            <a:off x="388938" y="1484313"/>
            <a:ext cx="8361362" cy="4104927"/>
          </a:xfrm>
          <a:prstGeom prst="rect">
            <a:avLst/>
          </a:prstGeom>
        </p:spPr>
        <p:txBody>
          <a:bodyPr lIns="0" tIns="0" rIns="0" bIns="0"/>
          <a:lstStyle>
            <a:lvl1pPr>
              <a:defRPr sz="1800">
                <a:solidFill>
                  <a:schemeClr val="tx1"/>
                </a:solidFill>
                <a:latin typeface="+mj-lt"/>
              </a:defRPr>
            </a:lvl1pPr>
            <a:lvl2pPr marL="0" indent="0">
              <a:defRPr sz="1800" b="0">
                <a:solidFill>
                  <a:schemeClr val="tx1"/>
                </a:solidFill>
                <a:latin typeface="+mj-lt"/>
              </a:defRPr>
            </a:lvl2pPr>
            <a:lvl3pPr marL="0" indent="0">
              <a:defRPr sz="1800" b="0"/>
            </a:lvl3pPr>
            <a:lvl4pPr marL="0" indent="0">
              <a:defRPr sz="1800" b="0"/>
            </a:lvl4pPr>
            <a:lvl5pPr marL="0" indent="0">
              <a:defRPr sz="1800" b="0"/>
            </a:lvl5pPr>
          </a:lstStyle>
          <a:p>
            <a:pPr lvl="0"/>
            <a:r>
              <a:rPr lang="de-DE" dirty="0"/>
              <a:t>Textmasterformat bearbeiten</a:t>
            </a:r>
          </a:p>
          <a:p>
            <a:pPr lvl="1"/>
            <a:r>
              <a:rPr lang="de-DE" err="1"/>
              <a:t>Fliesstext</a:t>
            </a:r>
            <a:r>
              <a:rPr lang="de-DE"/>
              <a:t> </a:t>
            </a:r>
            <a:endParaRPr lang="de-DE" dirty="0"/>
          </a:p>
        </p:txBody>
      </p:sp>
    </p:spTree>
    <p:extLst>
      <p:ext uri="{BB962C8B-B14F-4D97-AF65-F5344CB8AC3E}">
        <p14:creationId xmlns:p14="http://schemas.microsoft.com/office/powerpoint/2010/main" val="17584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el weiss">
    <p:spTree>
      <p:nvGrpSpPr>
        <p:cNvPr id="1" name=""/>
        <p:cNvGrpSpPr/>
        <p:nvPr/>
      </p:nvGrpSpPr>
      <p:grpSpPr>
        <a:xfrm>
          <a:off x="0" y="0"/>
          <a:ext cx="0" cy="0"/>
          <a:chOff x="0" y="0"/>
          <a:chExt cx="0" cy="0"/>
        </a:xfrm>
      </p:grpSpPr>
      <p:graphicFrame>
        <p:nvGraphicFramePr>
          <p:cNvPr id="3" name="Objekt 2" hidden="1"/>
          <p:cNvGraphicFramePr>
            <a:graphicFrameLocks noChangeAspect="1"/>
          </p:cNvGraphicFramePr>
          <p:nvPr userDrawn="1">
            <p:custDataLst>
              <p:tags r:id="rId2"/>
            </p:custDataLst>
            <p:extLst>
              <p:ext uri="{D42A27DB-BD31-4B8C-83A1-F6EECF244321}">
                <p14:modId xmlns:p14="http://schemas.microsoft.com/office/powerpoint/2010/main" val="15444173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0908" name="think-cell Folie" r:id="rId4" imgW="270" imgH="270" progId="TCLayout.ActiveDocument.1">
                  <p:embed/>
                </p:oleObj>
              </mc:Choice>
              <mc:Fallback>
                <p:oleObj name="think-cell Folie" r:id="rId4" imgW="270" imgH="270"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cxnSp>
        <p:nvCxnSpPr>
          <p:cNvPr id="7" name="Gerade Verbindung 6"/>
          <p:cNvCxnSpPr/>
          <p:nvPr userDrawn="1"/>
        </p:nvCxnSpPr>
        <p:spPr bwMode="white">
          <a:xfrm>
            <a:off x="2051050" y="4824759"/>
            <a:ext cx="6697414" cy="0"/>
          </a:xfrm>
          <a:prstGeom prst="line">
            <a:avLst/>
          </a:prstGeom>
          <a:ln>
            <a:solidFill>
              <a:schemeClr val="tx1">
                <a:lumMod val="95000"/>
                <a:lumOff val="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8" name="Gerade Verbindung 7"/>
          <p:cNvCxnSpPr>
            <a:cxnSpLocks noChangeAspect="1"/>
          </p:cNvCxnSpPr>
          <p:nvPr userDrawn="1"/>
        </p:nvCxnSpPr>
        <p:spPr bwMode="white">
          <a:xfrm>
            <a:off x="2051050" y="5877271"/>
            <a:ext cx="6697664" cy="0"/>
          </a:xfrm>
          <a:prstGeom prst="line">
            <a:avLst/>
          </a:prstGeom>
          <a:ln>
            <a:solidFill>
              <a:srgbClr val="0D0D0D"/>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9" name="Title 9"/>
          <p:cNvSpPr>
            <a:spLocks noGrp="1"/>
          </p:cNvSpPr>
          <p:nvPr>
            <p:ph type="title"/>
          </p:nvPr>
        </p:nvSpPr>
        <p:spPr>
          <a:xfrm>
            <a:off x="2051050" y="4962871"/>
            <a:ext cx="6697664" cy="720824"/>
          </a:xfrm>
          <a:prstGeom prst="rect">
            <a:avLst/>
          </a:prstGeom>
        </p:spPr>
        <p:txBody>
          <a:bodyPr lIns="0" tIns="0" rIns="0" bIns="0"/>
          <a:lstStyle>
            <a:lvl1pPr>
              <a:defRPr sz="2400" b="1" i="0">
                <a:solidFill>
                  <a:schemeClr val="tx1"/>
                </a:solidFill>
                <a:latin typeface="Arial Bold"/>
                <a:cs typeface="Arial Bold"/>
              </a:defRPr>
            </a:lvl1pPr>
          </a:lstStyle>
          <a:p>
            <a:endParaRPr lang="de-CH" dirty="0"/>
          </a:p>
        </p:txBody>
      </p:sp>
      <p:sp>
        <p:nvSpPr>
          <p:cNvPr id="20" name="Content Placeholder 12"/>
          <p:cNvSpPr>
            <a:spLocks noGrp="1"/>
          </p:cNvSpPr>
          <p:nvPr>
            <p:ph sz="quarter" idx="11"/>
          </p:nvPr>
        </p:nvSpPr>
        <p:spPr>
          <a:xfrm>
            <a:off x="2051050" y="5362922"/>
            <a:ext cx="6697414" cy="514350"/>
          </a:xfrm>
          <a:prstGeom prst="rect">
            <a:avLst/>
          </a:prstGeom>
        </p:spPr>
        <p:txBody>
          <a:bodyPr lIns="18000" tIns="0" rIns="0" bIns="0"/>
          <a:lstStyle>
            <a:lvl1pPr marL="0" indent="0">
              <a:spcBef>
                <a:spcPts val="0"/>
              </a:spcBef>
              <a:defRPr sz="1400" b="0" i="0">
                <a:solidFill>
                  <a:schemeClr val="tx1"/>
                </a:solidFill>
                <a:latin typeface="Arial Bold"/>
                <a:cs typeface="Arial Bold"/>
              </a:defRPr>
            </a:lvl1pPr>
            <a:lvl2pPr>
              <a:defRPr sz="1400">
                <a:solidFill>
                  <a:schemeClr val="tx1"/>
                </a:solidFill>
                <a:latin typeface="Frutiger LT Com 55 Roman" pitchFamily="34" charset="0"/>
              </a:defRPr>
            </a:lvl2pPr>
            <a:lvl3pPr>
              <a:defRPr sz="1400">
                <a:solidFill>
                  <a:schemeClr val="tx1"/>
                </a:solidFill>
                <a:latin typeface="Frutiger LT Com 55 Roman" pitchFamily="34" charset="0"/>
              </a:defRPr>
            </a:lvl3pPr>
            <a:lvl4pPr>
              <a:defRPr sz="1400">
                <a:solidFill>
                  <a:schemeClr val="tx1"/>
                </a:solidFill>
                <a:latin typeface="Frutiger LT Com 55 Roman" pitchFamily="34" charset="0"/>
              </a:defRPr>
            </a:lvl4pPr>
            <a:lvl5pPr>
              <a:defRPr sz="1400">
                <a:solidFill>
                  <a:schemeClr val="tx1"/>
                </a:solidFill>
                <a:latin typeface="Frutiger LT Com 55 Roman" pitchFamily="34" charset="0"/>
              </a:defRPr>
            </a:lvl5pPr>
          </a:lstStyle>
          <a:p>
            <a:pPr lvl="0"/>
            <a:r>
              <a:rPr lang="en-US" dirty="0" err="1" smtClean="0"/>
              <a:t>Textmasterformate durch Klicken bearbeiten</a:t>
            </a:r>
          </a:p>
        </p:txBody>
      </p:sp>
      <p:pic>
        <p:nvPicPr>
          <p:cNvPr id="23" name="Grafik 22">
            <a:extLst>
              <a:ext uri="{FF2B5EF4-FFF2-40B4-BE49-F238E27FC236}">
                <a16:creationId xmlns:a16="http://schemas.microsoft.com/office/drawing/2014/main" id="{408E3369-42FC-E649-8FB8-615BACBB8600}"/>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051720" y="764704"/>
            <a:ext cx="5058000" cy="709600"/>
          </a:xfrm>
          <a:prstGeom prst="rect">
            <a:avLst/>
          </a:prstGeom>
          <a:ln>
            <a:noFill/>
          </a:ln>
        </p:spPr>
      </p:pic>
      <p:sp>
        <p:nvSpPr>
          <p:cNvPr id="2" name="AutoShape 4" descr="fenster-icon"/>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CH"/>
          </a:p>
        </p:txBody>
      </p:sp>
      <p:cxnSp>
        <p:nvCxnSpPr>
          <p:cNvPr id="28" name="Gerade Verbindung 27"/>
          <p:cNvCxnSpPr>
            <a:cxnSpLocks noChangeAspect="1"/>
          </p:cNvCxnSpPr>
          <p:nvPr userDrawn="1"/>
        </p:nvCxnSpPr>
        <p:spPr bwMode="white">
          <a:xfrm>
            <a:off x="396000" y="6300000"/>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grpSp>
        <p:nvGrpSpPr>
          <p:cNvPr id="30" name="Gruppieren 29"/>
          <p:cNvGrpSpPr/>
          <p:nvPr userDrawn="1"/>
        </p:nvGrpSpPr>
        <p:grpSpPr>
          <a:xfrm>
            <a:off x="766838" y="2267483"/>
            <a:ext cx="1224000" cy="1224000"/>
            <a:chOff x="763662" y="2267483"/>
            <a:chExt cx="1224000" cy="1224000"/>
          </a:xfrm>
          <a:solidFill>
            <a:schemeClr val="tx1"/>
          </a:solidFill>
        </p:grpSpPr>
        <p:sp>
          <p:nvSpPr>
            <p:cNvPr id="31" name="Oval 9">
              <a:extLst>
                <a:ext uri="{FF2B5EF4-FFF2-40B4-BE49-F238E27FC236}">
                  <a16:creationId xmlns:a16="http://schemas.microsoft.com/office/drawing/2014/main" id="{9AE36762-C6AD-9743-8018-87D2D4131BC4}"/>
                </a:ext>
              </a:extLst>
            </p:cNvPr>
            <p:cNvSpPr/>
            <p:nvPr userDrawn="1"/>
          </p:nvSpPr>
          <p:spPr>
            <a:xfrm>
              <a:off x="763662" y="2267483"/>
              <a:ext cx="1224000" cy="12240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32" name="Grafik 3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14725" y="2496536"/>
              <a:ext cx="708953" cy="737948"/>
            </a:xfrm>
            <a:prstGeom prst="rect">
              <a:avLst/>
            </a:prstGeom>
            <a:grpFill/>
          </p:spPr>
        </p:pic>
      </p:grpSp>
      <p:grpSp>
        <p:nvGrpSpPr>
          <p:cNvPr id="33" name="Gruppieren 32"/>
          <p:cNvGrpSpPr/>
          <p:nvPr userDrawn="1"/>
        </p:nvGrpSpPr>
        <p:grpSpPr>
          <a:xfrm>
            <a:off x="2868070" y="2277008"/>
            <a:ext cx="1224000" cy="1224000"/>
            <a:chOff x="2864894" y="2277008"/>
            <a:chExt cx="1224000" cy="1224000"/>
          </a:xfrm>
          <a:solidFill>
            <a:schemeClr val="tx1"/>
          </a:solidFill>
        </p:grpSpPr>
        <p:sp>
          <p:nvSpPr>
            <p:cNvPr id="34" name="Oval 10">
              <a:extLst>
                <a:ext uri="{FF2B5EF4-FFF2-40B4-BE49-F238E27FC236}">
                  <a16:creationId xmlns:a16="http://schemas.microsoft.com/office/drawing/2014/main" id="{67C33F89-D7A0-3245-9888-EE21C4A5822E}"/>
                </a:ext>
              </a:extLst>
            </p:cNvPr>
            <p:cNvSpPr/>
            <p:nvPr userDrawn="1"/>
          </p:nvSpPr>
          <p:spPr>
            <a:xfrm>
              <a:off x="2864894" y="2277008"/>
              <a:ext cx="1224000" cy="12240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35" name="Grafik 3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206728" y="2445260"/>
              <a:ext cx="543124" cy="874750"/>
            </a:xfrm>
            <a:prstGeom prst="rect">
              <a:avLst/>
            </a:prstGeom>
            <a:grpFill/>
          </p:spPr>
        </p:pic>
      </p:grpSp>
      <p:grpSp>
        <p:nvGrpSpPr>
          <p:cNvPr id="36" name="Gruppieren 35"/>
          <p:cNvGrpSpPr/>
          <p:nvPr userDrawn="1"/>
        </p:nvGrpSpPr>
        <p:grpSpPr>
          <a:xfrm>
            <a:off x="4981252" y="2277008"/>
            <a:ext cx="1224000" cy="1224000"/>
            <a:chOff x="4981252" y="2277008"/>
            <a:chExt cx="1224000" cy="1224000"/>
          </a:xfrm>
          <a:solidFill>
            <a:schemeClr val="tx1"/>
          </a:solidFill>
        </p:grpSpPr>
        <p:sp>
          <p:nvSpPr>
            <p:cNvPr id="37" name="Oval 8">
              <a:extLst>
                <a:ext uri="{FF2B5EF4-FFF2-40B4-BE49-F238E27FC236}">
                  <a16:creationId xmlns:a16="http://schemas.microsoft.com/office/drawing/2014/main" id="{44343582-5223-2044-84A8-2C83DBD414DF}"/>
                </a:ext>
              </a:extLst>
            </p:cNvPr>
            <p:cNvSpPr/>
            <p:nvPr userDrawn="1"/>
          </p:nvSpPr>
          <p:spPr>
            <a:xfrm>
              <a:off x="4981252" y="2277008"/>
              <a:ext cx="1224000" cy="12240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38" name="Grafik 37"/>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5272762" y="2547507"/>
              <a:ext cx="663952" cy="663952"/>
            </a:xfrm>
            <a:prstGeom prst="rect">
              <a:avLst/>
            </a:prstGeom>
            <a:grpFill/>
          </p:spPr>
        </p:pic>
      </p:grpSp>
      <p:grpSp>
        <p:nvGrpSpPr>
          <p:cNvPr id="39" name="Gruppieren 38"/>
          <p:cNvGrpSpPr/>
          <p:nvPr userDrawn="1"/>
        </p:nvGrpSpPr>
        <p:grpSpPr>
          <a:xfrm>
            <a:off x="7094191" y="2277008"/>
            <a:ext cx="1224000" cy="1224000"/>
            <a:chOff x="7094191" y="2277008"/>
            <a:chExt cx="1224000" cy="1224000"/>
          </a:xfrm>
          <a:solidFill>
            <a:schemeClr val="tx1"/>
          </a:solidFill>
        </p:grpSpPr>
        <p:sp>
          <p:nvSpPr>
            <p:cNvPr id="40" name="Oval 5">
              <a:extLst>
                <a:ext uri="{FF2B5EF4-FFF2-40B4-BE49-F238E27FC236}">
                  <a16:creationId xmlns:a16="http://schemas.microsoft.com/office/drawing/2014/main" id="{3129A640-324F-E249-B351-C4292E639F05}"/>
                </a:ext>
              </a:extLst>
            </p:cNvPr>
            <p:cNvSpPr/>
            <p:nvPr/>
          </p:nvSpPr>
          <p:spPr>
            <a:xfrm>
              <a:off x="7094191" y="2277008"/>
              <a:ext cx="1224000" cy="1224000"/>
            </a:xfrm>
            <a:prstGeom prst="ellipse">
              <a:avLst/>
            </a:prstGeom>
            <a:grp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de-D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de-DE" dirty="0"/>
            </a:p>
          </p:txBody>
        </p:sp>
        <p:pic>
          <p:nvPicPr>
            <p:cNvPr id="41" name="Grafik 40"/>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446402" y="2442083"/>
              <a:ext cx="519578" cy="874800"/>
            </a:xfrm>
            <a:prstGeom prst="rect">
              <a:avLst/>
            </a:prstGeom>
            <a:grpFill/>
          </p:spPr>
        </p:pic>
      </p:grpSp>
    </p:spTree>
    <p:extLst>
      <p:ext uri="{BB962C8B-B14F-4D97-AF65-F5344CB8AC3E}">
        <p14:creationId xmlns:p14="http://schemas.microsoft.com/office/powerpoint/2010/main" val="254819788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 schwarz">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userDrawn="1">
            <p:custDataLst>
              <p:tags r:id="rId2"/>
            </p:custDataLst>
            <p:extLst>
              <p:ext uri="{D42A27DB-BD31-4B8C-83A1-F6EECF244321}">
                <p14:modId xmlns:p14="http://schemas.microsoft.com/office/powerpoint/2010/main" val="26639354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1932" name="think-cell Folie" r:id="rId5" imgW="270" imgH="270" progId="TCLayout.ActiveDocument.1">
                  <p:embed/>
                </p:oleObj>
              </mc:Choice>
              <mc:Fallback>
                <p:oleObj name="think-cell Foli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Rechteck 3"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DE" sz="2000" b="1" i="0" u="none" strike="noStrike" cap="none" normalizeH="0" baseline="0" dirty="0" smtClean="0">
              <a:ln>
                <a:noFill/>
              </a:ln>
              <a:solidFill>
                <a:schemeClr val="tx1"/>
              </a:solidFill>
              <a:effectLst/>
              <a:latin typeface="Arial"/>
              <a:ea typeface="MS PGothic"/>
              <a:cs typeface="Arial" pitchFamily="34" charset="0"/>
              <a:sym typeface="Arial"/>
            </a:endParaRPr>
          </a:p>
        </p:txBody>
      </p:sp>
      <p:sp>
        <p:nvSpPr>
          <p:cNvPr id="7" name="Titel 6"/>
          <p:cNvSpPr>
            <a:spLocks noGrp="1"/>
          </p:cNvSpPr>
          <p:nvPr>
            <p:ph type="title" hasCustomPrompt="1"/>
          </p:nvPr>
        </p:nvSpPr>
        <p:spPr>
          <a:xfrm>
            <a:off x="395288" y="338761"/>
            <a:ext cx="8355012" cy="353935"/>
          </a:xfrm>
          <a:prstGeom prst="rect">
            <a:avLst/>
          </a:prstGeom>
        </p:spPr>
        <p:txBody>
          <a:bodyPr lIns="0"/>
          <a:lstStyle>
            <a:lvl1pPr algn="l" defTabSz="957263" rtl="0" eaLnBrk="0" fontAlgn="base" hangingPunct="0">
              <a:spcBef>
                <a:spcPct val="0"/>
              </a:spcBef>
              <a:spcAft>
                <a:spcPct val="0"/>
              </a:spcAft>
              <a:defRPr lang="de-CH" sz="2000" b="1" kern="0" baseline="0" dirty="0">
                <a:solidFill>
                  <a:srgbClr val="000000"/>
                </a:solidFill>
                <a:latin typeface="+mj-lt"/>
                <a:ea typeface="MS PGothic" pitchFamily="34" charset="-128"/>
                <a:cs typeface="MS PGothic" pitchFamily="34" charset="-128"/>
              </a:defRPr>
            </a:lvl1pPr>
          </a:lstStyle>
          <a:p>
            <a:r>
              <a:rPr lang="de-DE" dirty="0" smtClean="0"/>
              <a:t>Titelzeile 1</a:t>
            </a:r>
            <a:endParaRPr lang="de-CH" dirty="0"/>
          </a:p>
        </p:txBody>
      </p:sp>
      <p:sp>
        <p:nvSpPr>
          <p:cNvPr id="13"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
        <p:nvSpPr>
          <p:cNvPr id="14" name="Textplatzhalter 13"/>
          <p:cNvSpPr>
            <a:spLocks noGrp="1"/>
          </p:cNvSpPr>
          <p:nvPr>
            <p:ph type="body" sz="quarter" idx="10" hasCustomPrompt="1"/>
          </p:nvPr>
        </p:nvSpPr>
        <p:spPr>
          <a:xfrm>
            <a:off x="388279" y="641897"/>
            <a:ext cx="8362021" cy="359817"/>
          </a:xfrm>
          <a:prstGeom prst="rect">
            <a:avLst/>
          </a:prstGeom>
        </p:spPr>
        <p:txBody>
          <a:bodyPr lIns="0"/>
          <a:lstStyle>
            <a:lvl1pPr marL="0" indent="0">
              <a:defRPr lang="de-CH" sz="2000" kern="0" dirty="0">
                <a:solidFill>
                  <a:srgbClr val="9D9D9C"/>
                </a:solidFill>
                <a:latin typeface="+mj-lt"/>
              </a:defRPr>
            </a:lvl1pPr>
          </a:lstStyle>
          <a:p>
            <a:pPr lvl="0">
              <a:spcBef>
                <a:spcPct val="0"/>
              </a:spcBef>
            </a:pPr>
            <a:r>
              <a:rPr lang="de-DE" dirty="0" smtClean="0"/>
              <a:t>Titelzeile 2</a:t>
            </a:r>
            <a:endParaRPr lang="de-CH" dirty="0"/>
          </a:p>
        </p:txBody>
      </p:sp>
      <p:sp>
        <p:nvSpPr>
          <p:cNvPr id="16" name="Textplatzhalter 15"/>
          <p:cNvSpPr>
            <a:spLocks noGrp="1"/>
          </p:cNvSpPr>
          <p:nvPr>
            <p:ph type="body" sz="quarter" idx="11"/>
          </p:nvPr>
        </p:nvSpPr>
        <p:spPr>
          <a:xfrm>
            <a:off x="388938" y="1484313"/>
            <a:ext cx="8361362" cy="4104927"/>
          </a:xfrm>
          <a:prstGeom prst="rect">
            <a:avLst/>
          </a:prstGeom>
        </p:spPr>
        <p:txBody>
          <a:bodyPr lIns="0" tIns="0" rIns="0" bIns="0"/>
          <a:lstStyle>
            <a:lvl1pPr>
              <a:defRPr sz="1800">
                <a:solidFill>
                  <a:schemeClr val="tx1"/>
                </a:solidFill>
                <a:latin typeface="+mj-lt"/>
              </a:defRPr>
            </a:lvl1pPr>
            <a:lvl2pPr marL="0" indent="0">
              <a:defRPr sz="1800" b="0">
                <a:solidFill>
                  <a:schemeClr val="tx1"/>
                </a:solidFill>
                <a:latin typeface="+mj-lt"/>
              </a:defRPr>
            </a:lvl2pPr>
            <a:lvl3pPr marL="0" indent="0">
              <a:defRPr sz="1800" b="0"/>
            </a:lvl3pPr>
            <a:lvl4pPr marL="0" indent="0">
              <a:defRPr sz="1800" b="0"/>
            </a:lvl4pPr>
            <a:lvl5pPr marL="0" indent="0">
              <a:defRPr sz="1800" b="0"/>
            </a:lvl5pPr>
          </a:lstStyle>
          <a:p>
            <a:pPr lvl="0"/>
            <a:r>
              <a:rPr lang="de-DE" dirty="0" smtClean="0"/>
              <a:t>Textmasterformat bearbeiten</a:t>
            </a:r>
          </a:p>
          <a:p>
            <a:pPr lvl="1"/>
            <a:r>
              <a:rPr lang="de-DE" dirty="0" err="1" smtClean="0"/>
              <a:t>Fliesstext</a:t>
            </a:r>
            <a:r>
              <a:rPr lang="de-DE" dirty="0" smtClean="0"/>
              <a:t> </a:t>
            </a:r>
            <a:endParaRPr lang="de-CH" dirty="0"/>
          </a:p>
        </p:txBody>
      </p:sp>
    </p:spTree>
    <p:extLst>
      <p:ext uri="{BB962C8B-B14F-4D97-AF65-F5344CB8AC3E}">
        <p14:creationId xmlns:p14="http://schemas.microsoft.com/office/powerpoint/2010/main" val="134919188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Schluss ¨weiss">
    <p:spTree>
      <p:nvGrpSpPr>
        <p:cNvPr id="1" name=""/>
        <p:cNvGrpSpPr/>
        <p:nvPr/>
      </p:nvGrpSpPr>
      <p:grpSpPr>
        <a:xfrm>
          <a:off x="0" y="0"/>
          <a:ext cx="0" cy="0"/>
          <a:chOff x="0" y="0"/>
          <a:chExt cx="0" cy="0"/>
        </a:xfrm>
      </p:grpSpPr>
      <p:graphicFrame>
        <p:nvGraphicFramePr>
          <p:cNvPr id="2" name="Objekt 1" hidden="1"/>
          <p:cNvGraphicFramePr>
            <a:graphicFrameLocks noChangeAspect="1"/>
          </p:cNvGraphicFramePr>
          <p:nvPr userDrawn="1">
            <p:custDataLst>
              <p:tags r:id="rId2"/>
            </p:custDataLst>
            <p:extLst>
              <p:ext uri="{D42A27DB-BD31-4B8C-83A1-F6EECF244321}">
                <p14:modId xmlns:p14="http://schemas.microsoft.com/office/powerpoint/2010/main" val="33526141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92956" name="think-cell Folie" r:id="rId5" imgW="270" imgH="270" progId="TCLayout.ActiveDocument.1">
                  <p:embed/>
                </p:oleObj>
              </mc:Choice>
              <mc:Fallback>
                <p:oleObj name="think-cell Foli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hteck 2" hidden="1"/>
          <p:cNvSpPr/>
          <p:nvPr userDrawn="1">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marL="0" marR="0" lvl="0" indent="0" algn="ctr" defTabSz="673100" rtl="0" eaLnBrk="1" fontAlgn="base" latinLnBrk="0" hangingPunct="1">
              <a:lnSpc>
                <a:spcPct val="100000"/>
              </a:lnSpc>
              <a:spcBef>
                <a:spcPct val="0"/>
              </a:spcBef>
              <a:spcAft>
                <a:spcPct val="0"/>
              </a:spcAft>
              <a:buClrTx/>
              <a:buSzTx/>
              <a:buFontTx/>
              <a:buNone/>
              <a:tabLst/>
            </a:pPr>
            <a:endParaRPr kumimoji="0" lang="de-CH" sz="2400" b="1" i="0" u="none" strike="noStrike" cap="none" normalizeH="0" baseline="0" dirty="0" smtClean="0">
              <a:ln>
                <a:noFill/>
              </a:ln>
              <a:solidFill>
                <a:schemeClr val="tx1"/>
              </a:solidFill>
              <a:effectLst/>
              <a:latin typeface="Arial Bold"/>
              <a:ea typeface="MS PGothic"/>
              <a:cs typeface="Arial" pitchFamily="34" charset="0"/>
              <a:sym typeface="Arial Bold"/>
            </a:endParaRPr>
          </a:p>
        </p:txBody>
      </p:sp>
      <p:cxnSp>
        <p:nvCxnSpPr>
          <p:cNvPr id="10" name="Gerade Verbindung 9"/>
          <p:cNvCxnSpPr>
            <a:cxnSpLocks noChangeAspect="1"/>
          </p:cNvCxnSpPr>
          <p:nvPr userDrawn="1"/>
        </p:nvCxnSpPr>
        <p:spPr bwMode="white">
          <a:xfrm>
            <a:off x="396000" y="6300000"/>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6" name="Gerade Verbindung 15"/>
          <p:cNvCxnSpPr/>
          <p:nvPr userDrawn="1"/>
        </p:nvCxnSpPr>
        <p:spPr bwMode="white">
          <a:xfrm>
            <a:off x="2051050" y="4824759"/>
            <a:ext cx="6697414" cy="0"/>
          </a:xfrm>
          <a:prstGeom prst="line">
            <a:avLst/>
          </a:prstGeom>
          <a:ln>
            <a:solidFill>
              <a:schemeClr val="tx1">
                <a:lumMod val="95000"/>
                <a:lumOff val="5000"/>
              </a:schemeClr>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cxnSp>
        <p:nvCxnSpPr>
          <p:cNvPr id="18" name="Gerade Verbindung 17"/>
          <p:cNvCxnSpPr>
            <a:cxnSpLocks noChangeAspect="1"/>
          </p:cNvCxnSpPr>
          <p:nvPr userDrawn="1"/>
        </p:nvCxnSpPr>
        <p:spPr bwMode="white">
          <a:xfrm>
            <a:off x="2051050" y="5877271"/>
            <a:ext cx="6697664" cy="0"/>
          </a:xfrm>
          <a:prstGeom prst="line">
            <a:avLst/>
          </a:prstGeom>
          <a:ln>
            <a:solidFill>
              <a:srgbClr val="0D0D0D"/>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20" name="Title 9"/>
          <p:cNvSpPr>
            <a:spLocks noGrp="1"/>
          </p:cNvSpPr>
          <p:nvPr>
            <p:ph type="title" hasCustomPrompt="1"/>
          </p:nvPr>
        </p:nvSpPr>
        <p:spPr>
          <a:xfrm>
            <a:off x="2051050" y="4962871"/>
            <a:ext cx="6697664" cy="720824"/>
          </a:xfrm>
          <a:prstGeom prst="rect">
            <a:avLst/>
          </a:prstGeom>
        </p:spPr>
        <p:txBody>
          <a:bodyPr lIns="0" tIns="0" rIns="0" bIns="0"/>
          <a:lstStyle>
            <a:lvl1pPr>
              <a:defRPr sz="2400" b="1" i="0" baseline="0">
                <a:solidFill>
                  <a:schemeClr val="tx1"/>
                </a:solidFill>
                <a:latin typeface="Arial Bold"/>
                <a:cs typeface="Arial Bold"/>
              </a:defRPr>
            </a:lvl1pPr>
          </a:lstStyle>
          <a:p>
            <a:r>
              <a:rPr lang="de-CH" dirty="0" smtClean="0"/>
              <a:t>Vielen Dank</a:t>
            </a:r>
            <a:endParaRPr lang="de-CH" dirty="0"/>
          </a:p>
        </p:txBody>
      </p:sp>
      <p:pic>
        <p:nvPicPr>
          <p:cNvPr id="13" name="Grafik 12">
            <a:extLst>
              <a:ext uri="{FF2B5EF4-FFF2-40B4-BE49-F238E27FC236}">
                <a16:creationId xmlns:a16="http://schemas.microsoft.com/office/drawing/2014/main" id="{408E3369-42FC-E649-8FB8-615BACBB8600}"/>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051720" y="1628800"/>
            <a:ext cx="5058000" cy="709600"/>
          </a:xfrm>
          <a:prstGeom prst="rect">
            <a:avLst/>
          </a:prstGeom>
          <a:ln>
            <a:noFill/>
          </a:ln>
        </p:spPr>
      </p:pic>
    </p:spTree>
    <p:extLst>
      <p:ext uri="{BB962C8B-B14F-4D97-AF65-F5344CB8AC3E}">
        <p14:creationId xmlns:p14="http://schemas.microsoft.com/office/powerpoint/2010/main" val="236711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vmlDrawing" Target="../drawings/vmlDrawing1.vml"/><Relationship Id="rId5" Type="http://schemas.openxmlformats.org/officeDocument/2006/relationships/theme" Target="../theme/theme1.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7.xml"/><Relationship Id="rId7"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ags" Target="../tags/tag10.xml"/><Relationship Id="rId5" Type="http://schemas.openxmlformats.org/officeDocument/2006/relationships/vmlDrawing" Target="../drawings/vmlDrawing6.vml"/><Relationship Id="rId4" Type="http://schemas.openxmlformats.org/officeDocument/2006/relationships/theme" Target="../theme/theme2.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7"/>
            </p:custDataLst>
            <p:extLst>
              <p:ext uri="{D42A27DB-BD31-4B8C-83A1-F6EECF244321}">
                <p14:modId xmlns:p14="http://schemas.microsoft.com/office/powerpoint/2010/main" val="12291293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792674" name="think-cell Folie" r:id="rId8" imgW="270" imgH="270" progId="TCLayout.ActiveDocument.1">
                  <p:embed/>
                </p:oleObj>
              </mc:Choice>
              <mc:Fallback>
                <p:oleObj name="think-cell Folie" r:id="rId8" imgW="270" imgH="270" progId="TCLayout.ActiveDocument.1">
                  <p:embed/>
                  <p:pic>
                    <p:nvPicPr>
                      <p:cNvPr id="0" name=""/>
                      <p:cNvPicPr/>
                      <p:nvPr/>
                    </p:nvPicPr>
                    <p:blipFill>
                      <a:blip r:embed="rId9"/>
                      <a:stretch>
                        <a:fillRect/>
                      </a:stretch>
                    </p:blipFill>
                    <p:spPr>
                      <a:xfrm>
                        <a:off x="1588" y="1588"/>
                        <a:ext cx="1587" cy="1587"/>
                      </a:xfrm>
                      <a:prstGeom prst="rect">
                        <a:avLst/>
                      </a:prstGeom>
                    </p:spPr>
                  </p:pic>
                </p:oleObj>
              </mc:Fallback>
            </mc:AlternateContent>
          </a:graphicData>
        </a:graphic>
      </p:graphicFrame>
      <p:cxnSp>
        <p:nvCxnSpPr>
          <p:cNvPr id="9" name="Gerade Verbindung 8"/>
          <p:cNvCxnSpPr>
            <a:cxnSpLocks noChangeAspect="1"/>
          </p:cNvCxnSpPr>
          <p:nvPr userDrawn="1"/>
        </p:nvCxnSpPr>
        <p:spPr bwMode="white">
          <a:xfrm>
            <a:off x="396000" y="6381328"/>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Rectangle 6"/>
          <p:cNvSpPr>
            <a:spLocks noChangeArrowheads="1"/>
          </p:cNvSpPr>
          <p:nvPr userDrawn="1"/>
        </p:nvSpPr>
        <p:spPr bwMode="auto">
          <a:xfrm>
            <a:off x="1331640" y="6418355"/>
            <a:ext cx="218330" cy="246221"/>
          </a:xfrm>
          <a:prstGeom prst="rect">
            <a:avLst/>
          </a:prstGeom>
          <a:noFill/>
          <a:ln w="9525">
            <a:noFill/>
            <a:miter lim="800000"/>
            <a:headEnd/>
            <a:tailEnd/>
          </a:ln>
          <a:effectLst/>
        </p:spPr>
        <p:txBody>
          <a:bodyPr wrap="none">
            <a:spAutoFit/>
          </a:bodyPr>
          <a:lstStyle/>
          <a:p>
            <a:r>
              <a:rPr lang="en-US" sz="1000" b="1" dirty="0">
                <a:solidFill>
                  <a:schemeClr val="tx1"/>
                </a:solidFill>
              </a:rPr>
              <a:t>|</a:t>
            </a:r>
          </a:p>
        </p:txBody>
      </p:sp>
      <p:pic>
        <p:nvPicPr>
          <p:cNvPr id="11" name="Grafik 10">
            <a:extLst>
              <a:ext uri="{FF2B5EF4-FFF2-40B4-BE49-F238E27FC236}">
                <a16:creationId xmlns:a16="http://schemas.microsoft.com/office/drawing/2014/main" id="{79CB0E21-3FE1-D441-90BD-C0E03D31E10B}"/>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96000" y="6480000"/>
            <a:ext cx="857672" cy="122933"/>
          </a:xfrm>
          <a:prstGeom prst="rect">
            <a:avLst/>
          </a:prstGeom>
        </p:spPr>
      </p:pic>
      <p:sp>
        <p:nvSpPr>
          <p:cNvPr id="12" name="Rechteck 11">
            <a:extLst>
              <a:ext uri="{FF2B5EF4-FFF2-40B4-BE49-F238E27FC236}">
                <a16:creationId xmlns:a16="http://schemas.microsoft.com/office/drawing/2014/main" id="{C2AADB53-596A-3A42-BE3E-FBD90F068042}"/>
              </a:ext>
            </a:extLst>
          </p:cNvPr>
          <p:cNvSpPr/>
          <p:nvPr userDrawn="1"/>
        </p:nvSpPr>
        <p:spPr>
          <a:xfrm>
            <a:off x="1485181" y="6426000"/>
            <a:ext cx="2953201" cy="246221"/>
          </a:xfrm>
          <a:prstGeom prst="rect">
            <a:avLst/>
          </a:prstGeom>
        </p:spPr>
        <p:txBody>
          <a:bodyPr wrap="none" lIns="90000">
            <a:spAutoFit/>
          </a:bodyPr>
          <a:lstStyle/>
          <a:p>
            <a:r>
              <a:rPr lang="de-DE" sz="1000" dirty="0" smtClean="0">
                <a:solidFill>
                  <a:schemeClr val="tx1"/>
                </a:solidFill>
              </a:rPr>
              <a:t>IT</a:t>
            </a:r>
            <a:r>
              <a:rPr lang="de-DE" sz="1000" baseline="0" dirty="0" smtClean="0">
                <a:solidFill>
                  <a:schemeClr val="tx1"/>
                </a:solidFill>
              </a:rPr>
              <a:t> Projektmanagement @Arbonia   </a:t>
            </a:r>
            <a:r>
              <a:rPr lang="de-DE" sz="1000" dirty="0" smtClean="0">
                <a:solidFill>
                  <a:schemeClr val="tx1"/>
                </a:solidFill>
              </a:rPr>
              <a:t>|   2021</a:t>
            </a:r>
            <a:r>
              <a:rPr lang="de-DE" sz="1000" baseline="0" dirty="0" smtClean="0">
                <a:solidFill>
                  <a:schemeClr val="tx1"/>
                </a:solidFill>
              </a:rPr>
              <a:t>	</a:t>
            </a:r>
            <a:endParaRPr lang="de-DE" sz="1000" dirty="0">
              <a:solidFill>
                <a:schemeClr val="tx1"/>
              </a:solidFill>
            </a:endParaRPr>
          </a:p>
        </p:txBody>
      </p:sp>
      <p:sp>
        <p:nvSpPr>
          <p:cNvPr id="14"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Tree>
    <p:extLst>
      <p:ext uri="{BB962C8B-B14F-4D97-AF65-F5344CB8AC3E}">
        <p14:creationId xmlns:p14="http://schemas.microsoft.com/office/powerpoint/2010/main" val="4140782317"/>
      </p:ext>
    </p:extLst>
  </p:cSld>
  <p:clrMap bg1="lt1" tx1="dk1" bg2="lt2" tx2="dk2" accent1="accent1" accent2="accent2" accent3="accent3" accent4="accent4" accent5="accent5" accent6="accent6" hlink="hlink" folHlink="folHlink"/>
  <p:sldLayoutIdLst>
    <p:sldLayoutId id="2147484436" r:id="rId1"/>
    <p:sldLayoutId id="2147484427" r:id="rId2"/>
    <p:sldLayoutId id="2147484423" r:id="rId3"/>
    <p:sldLayoutId id="2147484437" r:id="rId4"/>
  </p:sldLayoutIdLst>
  <p:timing>
    <p:tnLst>
      <p:par>
        <p:cTn id="1" dur="indefinite" restart="never" nodeType="tmRoot"/>
      </p:par>
    </p:tnLst>
  </p:timing>
  <p:hf sldNum="0" hdr="0" dt="0"/>
  <p:txStyles>
    <p:titleStyle>
      <a:lvl1pPr algn="l" defTabSz="957263" rtl="0" eaLnBrk="1" fontAlgn="base" hangingPunct="1">
        <a:spcBef>
          <a:spcPct val="0"/>
        </a:spcBef>
        <a:spcAft>
          <a:spcPct val="0"/>
        </a:spcAft>
        <a:defRPr b="1">
          <a:solidFill>
            <a:srgbClr val="4D4D4D"/>
          </a:solidFill>
          <a:latin typeface="+mj-lt"/>
          <a:ea typeface="MS PGothic" pitchFamily="34" charset="-128"/>
          <a:cs typeface="MS PGothic" pitchFamily="34" charset="-128"/>
        </a:defRPr>
      </a:lvl1pPr>
      <a:lvl2pPr algn="l" defTabSz="957263" rtl="0" eaLnBrk="1" fontAlgn="base" hangingPunct="1">
        <a:spcBef>
          <a:spcPct val="0"/>
        </a:spcBef>
        <a:spcAft>
          <a:spcPct val="0"/>
        </a:spcAft>
        <a:defRPr b="1">
          <a:solidFill>
            <a:srgbClr val="4D4D4D"/>
          </a:solidFill>
          <a:latin typeface="Arial" charset="0"/>
          <a:ea typeface="MS PGothic" pitchFamily="34" charset="-128"/>
          <a:cs typeface="MS PGothic" pitchFamily="34" charset="-128"/>
        </a:defRPr>
      </a:lvl2pPr>
      <a:lvl3pPr algn="l" defTabSz="957263" rtl="0" eaLnBrk="1" fontAlgn="base" hangingPunct="1">
        <a:spcBef>
          <a:spcPct val="0"/>
        </a:spcBef>
        <a:spcAft>
          <a:spcPct val="0"/>
        </a:spcAft>
        <a:defRPr b="1">
          <a:solidFill>
            <a:srgbClr val="4D4D4D"/>
          </a:solidFill>
          <a:latin typeface="Arial" charset="0"/>
          <a:ea typeface="MS PGothic" pitchFamily="34" charset="-128"/>
          <a:cs typeface="MS PGothic" pitchFamily="34" charset="-128"/>
        </a:defRPr>
      </a:lvl3pPr>
      <a:lvl4pPr algn="l" defTabSz="957263" rtl="0" eaLnBrk="1" fontAlgn="base" hangingPunct="1">
        <a:spcBef>
          <a:spcPct val="0"/>
        </a:spcBef>
        <a:spcAft>
          <a:spcPct val="0"/>
        </a:spcAft>
        <a:defRPr b="1">
          <a:solidFill>
            <a:srgbClr val="4D4D4D"/>
          </a:solidFill>
          <a:latin typeface="Arial" charset="0"/>
          <a:ea typeface="MS PGothic" pitchFamily="34" charset="-128"/>
          <a:cs typeface="MS PGothic" pitchFamily="34" charset="-128"/>
        </a:defRPr>
      </a:lvl4pPr>
      <a:lvl5pPr algn="l" defTabSz="957263" rtl="0" eaLnBrk="1" fontAlgn="base" hangingPunct="1">
        <a:spcBef>
          <a:spcPct val="0"/>
        </a:spcBef>
        <a:spcAft>
          <a:spcPct val="0"/>
        </a:spcAft>
        <a:defRPr b="1">
          <a:solidFill>
            <a:srgbClr val="4D4D4D"/>
          </a:solidFill>
          <a:latin typeface="Arial" charset="0"/>
          <a:ea typeface="MS PGothic" pitchFamily="34" charset="-128"/>
          <a:cs typeface="MS PGothic" pitchFamily="34" charset="-128"/>
        </a:defRPr>
      </a:lvl5pPr>
      <a:lvl6pPr marL="457200" algn="l" defTabSz="957263" rtl="0" eaLnBrk="1" fontAlgn="base" hangingPunct="1">
        <a:spcBef>
          <a:spcPct val="0"/>
        </a:spcBef>
        <a:spcAft>
          <a:spcPct val="0"/>
        </a:spcAft>
        <a:defRPr b="1">
          <a:solidFill>
            <a:srgbClr val="4D4D4D"/>
          </a:solidFill>
          <a:latin typeface="Verdana" charset="0"/>
          <a:ea typeface="ＭＳ Ｐゴシック" charset="0"/>
        </a:defRPr>
      </a:lvl6pPr>
      <a:lvl7pPr marL="914400" algn="l" defTabSz="957263" rtl="0" eaLnBrk="1" fontAlgn="base" hangingPunct="1">
        <a:spcBef>
          <a:spcPct val="0"/>
        </a:spcBef>
        <a:spcAft>
          <a:spcPct val="0"/>
        </a:spcAft>
        <a:defRPr b="1">
          <a:solidFill>
            <a:srgbClr val="4D4D4D"/>
          </a:solidFill>
          <a:latin typeface="Verdana" charset="0"/>
          <a:ea typeface="ＭＳ Ｐゴシック" charset="0"/>
        </a:defRPr>
      </a:lvl7pPr>
      <a:lvl8pPr marL="1371600" algn="l" defTabSz="957263" rtl="0" eaLnBrk="1" fontAlgn="base" hangingPunct="1">
        <a:spcBef>
          <a:spcPct val="0"/>
        </a:spcBef>
        <a:spcAft>
          <a:spcPct val="0"/>
        </a:spcAft>
        <a:defRPr b="1">
          <a:solidFill>
            <a:srgbClr val="4D4D4D"/>
          </a:solidFill>
          <a:latin typeface="Verdana" charset="0"/>
          <a:ea typeface="ＭＳ Ｐゴシック" charset="0"/>
        </a:defRPr>
      </a:lvl8pPr>
      <a:lvl9pPr marL="1828800" algn="l" defTabSz="957263" rtl="0" eaLnBrk="1" fontAlgn="base" hangingPunct="1">
        <a:spcBef>
          <a:spcPct val="0"/>
        </a:spcBef>
        <a:spcAft>
          <a:spcPct val="0"/>
        </a:spcAft>
        <a:defRPr b="1">
          <a:solidFill>
            <a:srgbClr val="4D4D4D"/>
          </a:solidFill>
          <a:latin typeface="Verdana" charset="0"/>
          <a:ea typeface="ＭＳ Ｐゴシック" charset="0"/>
        </a:defRPr>
      </a:lvl9pPr>
    </p:titleStyle>
    <p:bodyStyle>
      <a:lvl1pPr marL="358775" indent="-358775" algn="l" defTabSz="957263" rtl="0" eaLnBrk="1" fontAlgn="base" hangingPunct="1">
        <a:spcBef>
          <a:spcPct val="20000"/>
        </a:spcBef>
        <a:spcAft>
          <a:spcPct val="0"/>
        </a:spcAft>
        <a:defRPr sz="2100" b="1">
          <a:solidFill>
            <a:srgbClr val="4D4D4D"/>
          </a:solidFill>
          <a:latin typeface="+mn-lt"/>
          <a:ea typeface="MS PGothic" pitchFamily="34" charset="-128"/>
          <a:cs typeface="MS PGothic" pitchFamily="34" charset="-128"/>
        </a:defRPr>
      </a:lvl1pPr>
      <a:lvl2pPr marL="779463" indent="-300038" algn="l" defTabSz="957263" rtl="0" eaLnBrk="1" fontAlgn="base" hangingPunct="1">
        <a:spcBef>
          <a:spcPct val="20000"/>
        </a:spcBef>
        <a:spcAft>
          <a:spcPct val="0"/>
        </a:spcAft>
        <a:defRPr sz="1500" b="1">
          <a:solidFill>
            <a:srgbClr val="292929"/>
          </a:solidFill>
          <a:latin typeface="+mn-lt"/>
          <a:ea typeface="MS PGothic" pitchFamily="34" charset="-128"/>
          <a:cs typeface="MS PGothic" pitchFamily="34" charset="-128"/>
        </a:defRPr>
      </a:lvl2pPr>
      <a:lvl3pPr marL="1196975" indent="-239713" algn="l" defTabSz="957263" rtl="0" eaLnBrk="1" fontAlgn="base" hangingPunct="1">
        <a:spcBef>
          <a:spcPct val="20000"/>
        </a:spcBef>
        <a:spcAft>
          <a:spcPct val="0"/>
        </a:spcAft>
        <a:defRPr sz="1500" b="1">
          <a:solidFill>
            <a:srgbClr val="292929"/>
          </a:solidFill>
          <a:latin typeface="+mn-lt"/>
          <a:ea typeface="MS PGothic" pitchFamily="34" charset="-128"/>
          <a:cs typeface="MS PGothic" pitchFamily="34" charset="-128"/>
        </a:defRPr>
      </a:lvl3pPr>
      <a:lvl4pPr marL="1676400" indent="-239713" algn="l" defTabSz="957263" rtl="0" eaLnBrk="1" fontAlgn="base" hangingPunct="1">
        <a:spcBef>
          <a:spcPct val="20000"/>
        </a:spcBef>
        <a:spcAft>
          <a:spcPct val="0"/>
        </a:spcAft>
        <a:defRPr sz="1500" b="1">
          <a:solidFill>
            <a:srgbClr val="292929"/>
          </a:solidFill>
          <a:latin typeface="+mn-lt"/>
          <a:ea typeface="MS PGothic" pitchFamily="34" charset="-128"/>
          <a:cs typeface="MS PGothic" pitchFamily="34" charset="-128"/>
        </a:defRPr>
      </a:lvl4pPr>
      <a:lvl5pPr marL="2155825" indent="-239713" algn="l" defTabSz="957263" rtl="0" eaLnBrk="1" fontAlgn="base" hangingPunct="1">
        <a:spcBef>
          <a:spcPct val="20000"/>
        </a:spcBef>
        <a:spcAft>
          <a:spcPct val="0"/>
        </a:spcAft>
        <a:defRPr sz="1500" b="1">
          <a:solidFill>
            <a:srgbClr val="292929"/>
          </a:solidFill>
          <a:latin typeface="+mn-lt"/>
          <a:ea typeface="MS PGothic" pitchFamily="34" charset="-128"/>
          <a:cs typeface="MS PGothic" pitchFamily="34" charset="-128"/>
        </a:defRPr>
      </a:lvl5pPr>
      <a:lvl6pPr marL="2613025" indent="-239713" algn="l" defTabSz="957263" rtl="0" eaLnBrk="1" fontAlgn="base" hangingPunct="1">
        <a:spcBef>
          <a:spcPct val="20000"/>
        </a:spcBef>
        <a:spcAft>
          <a:spcPct val="0"/>
        </a:spcAft>
        <a:defRPr sz="1500" b="1">
          <a:solidFill>
            <a:srgbClr val="292929"/>
          </a:solidFill>
          <a:latin typeface="+mn-lt"/>
          <a:ea typeface="+mn-ea"/>
        </a:defRPr>
      </a:lvl6pPr>
      <a:lvl7pPr marL="3070225" indent="-239713" algn="l" defTabSz="957263" rtl="0" eaLnBrk="1" fontAlgn="base" hangingPunct="1">
        <a:spcBef>
          <a:spcPct val="20000"/>
        </a:spcBef>
        <a:spcAft>
          <a:spcPct val="0"/>
        </a:spcAft>
        <a:defRPr sz="1500" b="1">
          <a:solidFill>
            <a:srgbClr val="292929"/>
          </a:solidFill>
          <a:latin typeface="+mn-lt"/>
          <a:ea typeface="+mn-ea"/>
        </a:defRPr>
      </a:lvl7pPr>
      <a:lvl8pPr marL="3527425" indent="-239713" algn="l" defTabSz="957263" rtl="0" eaLnBrk="1" fontAlgn="base" hangingPunct="1">
        <a:spcBef>
          <a:spcPct val="20000"/>
        </a:spcBef>
        <a:spcAft>
          <a:spcPct val="0"/>
        </a:spcAft>
        <a:defRPr sz="1500" b="1">
          <a:solidFill>
            <a:srgbClr val="292929"/>
          </a:solidFill>
          <a:latin typeface="+mn-lt"/>
          <a:ea typeface="+mn-ea"/>
        </a:defRPr>
      </a:lvl8pPr>
      <a:lvl9pPr marL="3984625" indent="-239713" algn="l" defTabSz="957263" rtl="0" eaLnBrk="1" fontAlgn="base" hangingPunct="1">
        <a:spcBef>
          <a:spcPct val="20000"/>
        </a:spcBef>
        <a:spcAft>
          <a:spcPct val="0"/>
        </a:spcAft>
        <a:defRPr sz="1500" b="1">
          <a:solidFill>
            <a:srgbClr val="292929"/>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6"/>
            </p:custDataLst>
            <p:extLst>
              <p:ext uri="{D42A27DB-BD31-4B8C-83A1-F6EECF244321}">
                <p14:modId xmlns:p14="http://schemas.microsoft.com/office/powerpoint/2010/main" val="3231719666"/>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889884" name="think-cell Folie" r:id="rId7" imgW="270" imgH="270" progId="TCLayout.ActiveDocument.1">
                  <p:embed/>
                </p:oleObj>
              </mc:Choice>
              <mc:Fallback>
                <p:oleObj name="think-cell Folie" r:id="rId7" imgW="270" imgH="270" progId="TCLayout.ActiveDocument.1">
                  <p:embed/>
                  <p:pic>
                    <p:nvPicPr>
                      <p:cNvPr id="0" name=""/>
                      <p:cNvPicPr/>
                      <p:nvPr/>
                    </p:nvPicPr>
                    <p:blipFill>
                      <a:blip r:embed="rId8"/>
                      <a:stretch>
                        <a:fillRect/>
                      </a:stretch>
                    </p:blipFill>
                    <p:spPr>
                      <a:xfrm>
                        <a:off x="1588" y="1588"/>
                        <a:ext cx="1587" cy="1587"/>
                      </a:xfrm>
                      <a:prstGeom prst="rect">
                        <a:avLst/>
                      </a:prstGeom>
                    </p:spPr>
                  </p:pic>
                </p:oleObj>
              </mc:Fallback>
            </mc:AlternateContent>
          </a:graphicData>
        </a:graphic>
      </p:graphicFrame>
      <p:cxnSp>
        <p:nvCxnSpPr>
          <p:cNvPr id="9" name="Gerade Verbindung 8"/>
          <p:cNvCxnSpPr>
            <a:cxnSpLocks noChangeAspect="1"/>
          </p:cNvCxnSpPr>
          <p:nvPr userDrawn="1"/>
        </p:nvCxnSpPr>
        <p:spPr bwMode="white">
          <a:xfrm>
            <a:off x="396000" y="6381328"/>
            <a:ext cx="8352464" cy="0"/>
          </a:xfrm>
          <a:prstGeom prst="line">
            <a:avLst/>
          </a:prstGeom>
          <a:ln>
            <a:solidFill>
              <a:schemeClr val="tx1"/>
            </a:solidFill>
            <a:headEnd type="none" w="med" len="med"/>
            <a:tailEnd type="none" w="med" len="med"/>
          </a:ln>
        </p:spPr>
        <p:style>
          <a:lnRef idx="1">
            <a:schemeClr val="accent2"/>
          </a:lnRef>
          <a:fillRef idx="0">
            <a:schemeClr val="accent2"/>
          </a:fillRef>
          <a:effectRef idx="0">
            <a:schemeClr val="accent2"/>
          </a:effectRef>
          <a:fontRef idx="minor">
            <a:schemeClr val="tx1"/>
          </a:fontRef>
        </p:style>
      </p:cxnSp>
      <p:sp>
        <p:nvSpPr>
          <p:cNvPr id="10" name="Rectangle 6"/>
          <p:cNvSpPr>
            <a:spLocks noChangeArrowheads="1"/>
          </p:cNvSpPr>
          <p:nvPr userDrawn="1"/>
        </p:nvSpPr>
        <p:spPr bwMode="auto">
          <a:xfrm>
            <a:off x="1331640" y="6418355"/>
            <a:ext cx="218330" cy="246221"/>
          </a:xfrm>
          <a:prstGeom prst="rect">
            <a:avLst/>
          </a:prstGeom>
          <a:noFill/>
          <a:ln w="9525">
            <a:noFill/>
            <a:miter lim="800000"/>
            <a:headEnd/>
            <a:tailEnd/>
          </a:ln>
          <a:effectLst/>
        </p:spPr>
        <p:txBody>
          <a:bodyPr wrap="none">
            <a:spAutoFit/>
          </a:bodyPr>
          <a:lstStyle/>
          <a:p>
            <a:r>
              <a:rPr lang="en-US" sz="1000" b="1" dirty="0">
                <a:solidFill>
                  <a:schemeClr val="tx1"/>
                </a:solidFill>
              </a:rPr>
              <a:t>|</a:t>
            </a:r>
          </a:p>
        </p:txBody>
      </p:sp>
      <p:pic>
        <p:nvPicPr>
          <p:cNvPr id="11" name="Grafik 10">
            <a:extLst>
              <a:ext uri="{FF2B5EF4-FFF2-40B4-BE49-F238E27FC236}">
                <a16:creationId xmlns:a16="http://schemas.microsoft.com/office/drawing/2014/main" id="{79CB0E21-3FE1-D441-90BD-C0E03D31E10B}"/>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96000" y="6480000"/>
            <a:ext cx="857672" cy="122933"/>
          </a:xfrm>
          <a:prstGeom prst="rect">
            <a:avLst/>
          </a:prstGeom>
        </p:spPr>
      </p:pic>
      <p:sp>
        <p:nvSpPr>
          <p:cNvPr id="12" name="Rechteck 11">
            <a:extLst>
              <a:ext uri="{FF2B5EF4-FFF2-40B4-BE49-F238E27FC236}">
                <a16:creationId xmlns:a16="http://schemas.microsoft.com/office/drawing/2014/main" id="{C2AADB53-596A-3A42-BE3E-FBD90F068042}"/>
              </a:ext>
            </a:extLst>
          </p:cNvPr>
          <p:cNvSpPr/>
          <p:nvPr userDrawn="1"/>
        </p:nvSpPr>
        <p:spPr>
          <a:xfrm>
            <a:off x="1485181" y="6426000"/>
            <a:ext cx="1092115" cy="246221"/>
          </a:xfrm>
          <a:prstGeom prst="rect">
            <a:avLst/>
          </a:prstGeom>
        </p:spPr>
        <p:txBody>
          <a:bodyPr wrap="none" lIns="90000">
            <a:spAutoFit/>
          </a:bodyPr>
          <a:lstStyle/>
          <a:p>
            <a:r>
              <a:rPr lang="de-DE" sz="1000" dirty="0" smtClean="0">
                <a:solidFill>
                  <a:schemeClr val="tx1"/>
                </a:solidFill>
              </a:rPr>
              <a:t>Titel</a:t>
            </a:r>
            <a:r>
              <a:rPr lang="de-DE" sz="1000" baseline="0" dirty="0" smtClean="0">
                <a:solidFill>
                  <a:schemeClr val="tx1"/>
                </a:solidFill>
              </a:rPr>
              <a:t>   </a:t>
            </a:r>
            <a:r>
              <a:rPr lang="de-DE" sz="1000" dirty="0" smtClean="0">
                <a:solidFill>
                  <a:schemeClr val="tx1"/>
                </a:solidFill>
              </a:rPr>
              <a:t>|   Datum</a:t>
            </a:r>
            <a:endParaRPr lang="de-DE" sz="1000" dirty="0">
              <a:solidFill>
                <a:schemeClr val="tx1"/>
              </a:solidFill>
            </a:endParaRPr>
          </a:p>
        </p:txBody>
      </p:sp>
      <p:sp>
        <p:nvSpPr>
          <p:cNvPr id="14" name="Foliennummernplatzhalter 5"/>
          <p:cNvSpPr txBox="1">
            <a:spLocks/>
          </p:cNvSpPr>
          <p:nvPr userDrawn="1"/>
        </p:nvSpPr>
        <p:spPr>
          <a:xfrm>
            <a:off x="6696075" y="6353175"/>
            <a:ext cx="2133600" cy="441325"/>
          </a:xfrm>
          <a:prstGeom prst="rect">
            <a:avLst/>
          </a:prstGeom>
        </p:spPr>
        <p:txBody>
          <a:bodyPr anchor="ctr"/>
          <a:lstStyle>
            <a:lvl1pPr eaLnBrk="0" hangingPunct="0">
              <a:defRPr sz="600" b="1">
                <a:solidFill>
                  <a:srgbClr val="333333"/>
                </a:solidFill>
                <a:latin typeface="Arial" charset="0"/>
                <a:cs typeface="Arial" charset="0"/>
              </a:defRPr>
            </a:lvl1pPr>
            <a:lvl2pPr marL="37931725" indent="-37474525" eaLnBrk="0" hangingPunct="0">
              <a:defRPr sz="600" b="1">
                <a:solidFill>
                  <a:srgbClr val="333333"/>
                </a:solidFill>
                <a:latin typeface="Arial" charset="0"/>
                <a:cs typeface="Arial" charset="0"/>
              </a:defRPr>
            </a:lvl2pPr>
            <a:lvl3pPr eaLnBrk="0" hangingPunct="0">
              <a:defRPr sz="600" b="1">
                <a:solidFill>
                  <a:srgbClr val="333333"/>
                </a:solidFill>
                <a:latin typeface="Arial" charset="0"/>
                <a:cs typeface="Arial" charset="0"/>
              </a:defRPr>
            </a:lvl3pPr>
            <a:lvl4pPr eaLnBrk="0" hangingPunct="0">
              <a:defRPr sz="600" b="1">
                <a:solidFill>
                  <a:srgbClr val="333333"/>
                </a:solidFill>
                <a:latin typeface="Arial" charset="0"/>
                <a:cs typeface="Arial" charset="0"/>
              </a:defRPr>
            </a:lvl4pPr>
            <a:lvl5pPr eaLnBrk="0" hangingPunct="0">
              <a:defRPr sz="600" b="1">
                <a:solidFill>
                  <a:srgbClr val="333333"/>
                </a:solidFill>
                <a:latin typeface="Arial" charset="0"/>
                <a:cs typeface="Arial" charset="0"/>
              </a:defRPr>
            </a:lvl5pPr>
            <a:lvl6pPr marL="457200" eaLnBrk="0" fontAlgn="base" hangingPunct="0">
              <a:spcBef>
                <a:spcPct val="0"/>
              </a:spcBef>
              <a:spcAft>
                <a:spcPct val="0"/>
              </a:spcAft>
              <a:defRPr sz="600" b="1">
                <a:solidFill>
                  <a:srgbClr val="333333"/>
                </a:solidFill>
                <a:latin typeface="Arial" charset="0"/>
                <a:cs typeface="Arial" charset="0"/>
              </a:defRPr>
            </a:lvl6pPr>
            <a:lvl7pPr marL="914400" eaLnBrk="0" fontAlgn="base" hangingPunct="0">
              <a:spcBef>
                <a:spcPct val="0"/>
              </a:spcBef>
              <a:spcAft>
                <a:spcPct val="0"/>
              </a:spcAft>
              <a:defRPr sz="600" b="1">
                <a:solidFill>
                  <a:srgbClr val="333333"/>
                </a:solidFill>
                <a:latin typeface="Arial" charset="0"/>
                <a:cs typeface="Arial" charset="0"/>
              </a:defRPr>
            </a:lvl7pPr>
            <a:lvl8pPr marL="1371600" eaLnBrk="0" fontAlgn="base" hangingPunct="0">
              <a:spcBef>
                <a:spcPct val="0"/>
              </a:spcBef>
              <a:spcAft>
                <a:spcPct val="0"/>
              </a:spcAft>
              <a:defRPr sz="600" b="1">
                <a:solidFill>
                  <a:srgbClr val="333333"/>
                </a:solidFill>
                <a:latin typeface="Arial" charset="0"/>
                <a:cs typeface="Arial" charset="0"/>
              </a:defRPr>
            </a:lvl8pPr>
            <a:lvl9pPr marL="1828800" eaLnBrk="0" fontAlgn="base" hangingPunct="0">
              <a:spcBef>
                <a:spcPct val="0"/>
              </a:spcBef>
              <a:spcAft>
                <a:spcPct val="0"/>
              </a:spcAft>
              <a:defRPr sz="600" b="1">
                <a:solidFill>
                  <a:srgbClr val="333333"/>
                </a:solidFill>
                <a:latin typeface="Arial" charset="0"/>
                <a:cs typeface="Arial" charset="0"/>
              </a:defRPr>
            </a:lvl9pPr>
          </a:lstStyle>
          <a:p>
            <a:pPr algn="r" eaLnBrk="1" hangingPunct="1">
              <a:defRPr/>
            </a:pPr>
            <a:fld id="{E0CBC335-2708-4421-BDB2-163EC12029F8}" type="slidenum">
              <a:rPr lang="de-DE" sz="900" b="0">
                <a:solidFill>
                  <a:srgbClr val="000000"/>
                </a:solidFill>
                <a:latin typeface="Arial"/>
                <a:cs typeface="Arial"/>
              </a:rPr>
              <a:pPr algn="r" eaLnBrk="1" hangingPunct="1">
                <a:defRPr/>
              </a:pPr>
              <a:t>‹Nr.›</a:t>
            </a:fld>
            <a:endParaRPr lang="de-DE" sz="900" b="0" dirty="0">
              <a:solidFill>
                <a:srgbClr val="000000"/>
              </a:solidFill>
              <a:latin typeface="Arial"/>
              <a:cs typeface="Arial"/>
            </a:endParaRPr>
          </a:p>
        </p:txBody>
      </p:sp>
    </p:spTree>
    <p:extLst>
      <p:ext uri="{BB962C8B-B14F-4D97-AF65-F5344CB8AC3E}">
        <p14:creationId xmlns:p14="http://schemas.microsoft.com/office/powerpoint/2010/main" val="2136528638"/>
      </p:ext>
    </p:extLst>
  </p:cSld>
  <p:clrMap bg1="lt1" tx1="dk1" bg2="lt2" tx2="dk2" accent1="accent1" accent2="accent2" accent3="accent3" accent4="accent4" accent5="accent5" accent6="accent6" hlink="hlink" folHlink="folHlink"/>
  <p:sldLayoutIdLst>
    <p:sldLayoutId id="2147484435" r:id="rId1"/>
    <p:sldLayoutId id="2147484431" r:id="rId2"/>
    <p:sldLayoutId id="2147484433" r:id="rId3"/>
  </p:sldLayoutIdLst>
  <p:timing>
    <p:tnLst>
      <p:par>
        <p:cTn id="1" dur="indefinite" restart="never" nodeType="tmRoot"/>
      </p:par>
    </p:tnLst>
  </p:timing>
  <p:hf sldNum="0" hdr="0" dt="0"/>
  <p:txStyles>
    <p:titleStyle>
      <a:lvl1pPr algn="l" defTabSz="957263" rtl="0" eaLnBrk="0" fontAlgn="base" hangingPunct="0">
        <a:spcBef>
          <a:spcPct val="0"/>
        </a:spcBef>
        <a:spcAft>
          <a:spcPct val="0"/>
        </a:spcAft>
        <a:defRPr b="1">
          <a:solidFill>
            <a:srgbClr val="4D4D4D"/>
          </a:solidFill>
          <a:latin typeface="+mj-lt"/>
          <a:ea typeface="MS PGothic" pitchFamily="34" charset="-128"/>
          <a:cs typeface="MS PGothic" pitchFamily="34" charset="-128"/>
        </a:defRPr>
      </a:lvl1pPr>
      <a:lvl2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2pPr>
      <a:lvl3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3pPr>
      <a:lvl4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4pPr>
      <a:lvl5pPr algn="l" defTabSz="957263" rtl="0" eaLnBrk="0" fontAlgn="base" hangingPunct="0">
        <a:spcBef>
          <a:spcPct val="0"/>
        </a:spcBef>
        <a:spcAft>
          <a:spcPct val="0"/>
        </a:spcAft>
        <a:defRPr b="1">
          <a:solidFill>
            <a:srgbClr val="4D4D4D"/>
          </a:solidFill>
          <a:latin typeface="Arial" charset="0"/>
          <a:ea typeface="MS PGothic" pitchFamily="34" charset="-128"/>
          <a:cs typeface="MS PGothic" pitchFamily="34" charset="-128"/>
        </a:defRPr>
      </a:lvl5pPr>
      <a:lvl6pPr marL="457200" algn="l" defTabSz="957263" rtl="0" eaLnBrk="0" fontAlgn="base" hangingPunct="0">
        <a:spcBef>
          <a:spcPct val="0"/>
        </a:spcBef>
        <a:spcAft>
          <a:spcPct val="0"/>
        </a:spcAft>
        <a:defRPr b="1">
          <a:solidFill>
            <a:srgbClr val="4D4D4D"/>
          </a:solidFill>
          <a:latin typeface="Verdana" charset="0"/>
          <a:ea typeface="ＭＳ Ｐゴシック" charset="0"/>
        </a:defRPr>
      </a:lvl6pPr>
      <a:lvl7pPr marL="914400" algn="l" defTabSz="957263" rtl="0" eaLnBrk="0" fontAlgn="base" hangingPunct="0">
        <a:spcBef>
          <a:spcPct val="0"/>
        </a:spcBef>
        <a:spcAft>
          <a:spcPct val="0"/>
        </a:spcAft>
        <a:defRPr b="1">
          <a:solidFill>
            <a:srgbClr val="4D4D4D"/>
          </a:solidFill>
          <a:latin typeface="Verdana" charset="0"/>
          <a:ea typeface="ＭＳ Ｐゴシック" charset="0"/>
        </a:defRPr>
      </a:lvl7pPr>
      <a:lvl8pPr marL="1371600" algn="l" defTabSz="957263" rtl="0" eaLnBrk="0" fontAlgn="base" hangingPunct="0">
        <a:spcBef>
          <a:spcPct val="0"/>
        </a:spcBef>
        <a:spcAft>
          <a:spcPct val="0"/>
        </a:spcAft>
        <a:defRPr b="1">
          <a:solidFill>
            <a:srgbClr val="4D4D4D"/>
          </a:solidFill>
          <a:latin typeface="Verdana" charset="0"/>
          <a:ea typeface="ＭＳ Ｐゴシック" charset="0"/>
        </a:defRPr>
      </a:lvl8pPr>
      <a:lvl9pPr marL="1828800" algn="l" defTabSz="957263" rtl="0" eaLnBrk="0" fontAlgn="base" hangingPunct="0">
        <a:spcBef>
          <a:spcPct val="0"/>
        </a:spcBef>
        <a:spcAft>
          <a:spcPct val="0"/>
        </a:spcAft>
        <a:defRPr b="1">
          <a:solidFill>
            <a:srgbClr val="4D4D4D"/>
          </a:solidFill>
          <a:latin typeface="Verdana" charset="0"/>
          <a:ea typeface="ＭＳ Ｐゴシック" charset="0"/>
        </a:defRPr>
      </a:lvl9pPr>
    </p:titleStyle>
    <p:bodyStyle>
      <a:lvl1pPr marL="358775" indent="-358775" algn="l" defTabSz="957263" rtl="0" eaLnBrk="0" fontAlgn="base" hangingPunct="0">
        <a:spcBef>
          <a:spcPct val="20000"/>
        </a:spcBef>
        <a:spcAft>
          <a:spcPct val="0"/>
        </a:spcAft>
        <a:defRPr sz="2100" b="1">
          <a:solidFill>
            <a:srgbClr val="4D4D4D"/>
          </a:solidFill>
          <a:latin typeface="+mn-lt"/>
          <a:ea typeface="MS PGothic" pitchFamily="34" charset="-128"/>
          <a:cs typeface="MS PGothic" pitchFamily="34" charset="-128"/>
        </a:defRPr>
      </a:lvl1pPr>
      <a:lvl2pPr marL="779463" indent="-300038"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2pPr>
      <a:lvl3pPr marL="1196975" indent="-239713"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3pPr>
      <a:lvl4pPr marL="1676400" indent="-239713"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4pPr>
      <a:lvl5pPr marL="2155825" indent="-239713" algn="l" defTabSz="957263" rtl="0" eaLnBrk="0" fontAlgn="base" hangingPunct="0">
        <a:spcBef>
          <a:spcPct val="20000"/>
        </a:spcBef>
        <a:spcAft>
          <a:spcPct val="0"/>
        </a:spcAft>
        <a:defRPr sz="1500" b="1">
          <a:solidFill>
            <a:srgbClr val="292929"/>
          </a:solidFill>
          <a:latin typeface="+mn-lt"/>
          <a:ea typeface="MS PGothic" pitchFamily="34" charset="-128"/>
          <a:cs typeface="MS PGothic" pitchFamily="34" charset="-128"/>
        </a:defRPr>
      </a:lvl5pPr>
      <a:lvl6pPr marL="2613025" indent="-239713" algn="l" defTabSz="957263" rtl="0" eaLnBrk="0" fontAlgn="base" hangingPunct="0">
        <a:spcBef>
          <a:spcPct val="20000"/>
        </a:spcBef>
        <a:spcAft>
          <a:spcPct val="0"/>
        </a:spcAft>
        <a:defRPr sz="1500" b="1">
          <a:solidFill>
            <a:srgbClr val="292929"/>
          </a:solidFill>
          <a:latin typeface="+mn-lt"/>
          <a:ea typeface="+mn-ea"/>
        </a:defRPr>
      </a:lvl6pPr>
      <a:lvl7pPr marL="3070225" indent="-239713" algn="l" defTabSz="957263" rtl="0" eaLnBrk="0" fontAlgn="base" hangingPunct="0">
        <a:spcBef>
          <a:spcPct val="20000"/>
        </a:spcBef>
        <a:spcAft>
          <a:spcPct val="0"/>
        </a:spcAft>
        <a:defRPr sz="1500" b="1">
          <a:solidFill>
            <a:srgbClr val="292929"/>
          </a:solidFill>
          <a:latin typeface="+mn-lt"/>
          <a:ea typeface="+mn-ea"/>
        </a:defRPr>
      </a:lvl7pPr>
      <a:lvl8pPr marL="3527425" indent="-239713" algn="l" defTabSz="957263" rtl="0" eaLnBrk="0" fontAlgn="base" hangingPunct="0">
        <a:spcBef>
          <a:spcPct val="20000"/>
        </a:spcBef>
        <a:spcAft>
          <a:spcPct val="0"/>
        </a:spcAft>
        <a:defRPr sz="1500" b="1">
          <a:solidFill>
            <a:srgbClr val="292929"/>
          </a:solidFill>
          <a:latin typeface="+mn-lt"/>
          <a:ea typeface="+mn-ea"/>
        </a:defRPr>
      </a:lvl8pPr>
      <a:lvl9pPr marL="3984625" indent="-239713" algn="l" defTabSz="957263" rtl="0" eaLnBrk="0" fontAlgn="base" hangingPunct="0">
        <a:spcBef>
          <a:spcPct val="20000"/>
        </a:spcBef>
        <a:spcAft>
          <a:spcPct val="0"/>
        </a:spcAft>
        <a:defRPr sz="1500" b="1">
          <a:solidFill>
            <a:srgbClr val="292929"/>
          </a:solidFill>
          <a:latin typeface="+mn-lt"/>
          <a:ea typeface="+mn-ea"/>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3.emf"/><Relationship Id="rId2" Type="http://schemas.openxmlformats.org/officeDocument/2006/relationships/tags" Target="../tags/tag16.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vmlDrawing" Target="../drawings/vmlDrawing14.vml"/><Relationship Id="rId5" Type="http://schemas.openxmlformats.org/officeDocument/2006/relationships/image" Target="../media/image3.e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vmlDrawing" Target="../drawings/vmlDrawing15.vml"/><Relationship Id="rId5" Type="http://schemas.openxmlformats.org/officeDocument/2006/relationships/image" Target="../media/image3.emf"/><Relationship Id="rId4"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3.xml"/><Relationship Id="rId1" Type="http://schemas.openxmlformats.org/officeDocument/2006/relationships/vmlDrawing" Target="../drawings/vmlDrawing16.vml"/><Relationship Id="rId5" Type="http://schemas.openxmlformats.org/officeDocument/2006/relationships/image" Target="../media/image3.emf"/><Relationship Id="rId4" Type="http://schemas.openxmlformats.org/officeDocument/2006/relationships/oleObject" Target="../embeddings/oleObject1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vmlDrawing" Target="../drawings/vmlDrawing17.vml"/><Relationship Id="rId5" Type="http://schemas.openxmlformats.org/officeDocument/2006/relationships/image" Target="../media/image3.emf"/><Relationship Id="rId4"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8" Type="http://schemas.openxmlformats.org/officeDocument/2006/relationships/slide" Target="slide5.xml"/><Relationship Id="rId3" Type="http://schemas.openxmlformats.org/officeDocument/2006/relationships/slideLayout" Target="../slideLayouts/slideLayout2.xml"/><Relationship Id="rId7" Type="http://schemas.openxmlformats.org/officeDocument/2006/relationships/slide" Target="slide16.xml"/><Relationship Id="rId2" Type="http://schemas.openxmlformats.org/officeDocument/2006/relationships/tags" Target="../tags/tag25.xml"/><Relationship Id="rId1" Type="http://schemas.openxmlformats.org/officeDocument/2006/relationships/vmlDrawing" Target="../drawings/vmlDrawing18.vml"/><Relationship Id="rId6" Type="http://schemas.openxmlformats.org/officeDocument/2006/relationships/image" Target="../media/image3.emf"/><Relationship Id="rId5" Type="http://schemas.openxmlformats.org/officeDocument/2006/relationships/oleObject" Target="../embeddings/oleObject11.bin"/><Relationship Id="rId4" Type="http://schemas.openxmlformats.org/officeDocument/2006/relationships/notesSlide" Target="../notesSlides/notesSlid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notesSlide" Target="../notesSlides/notesSlide5.xml"/><Relationship Id="rId3" Type="http://schemas.openxmlformats.org/officeDocument/2006/relationships/tags" Target="../tags/tag27.xml"/><Relationship Id="rId7" Type="http://schemas.openxmlformats.org/officeDocument/2006/relationships/slideLayout" Target="../slideLayouts/slideLayout4.xml"/><Relationship Id="rId2" Type="http://schemas.openxmlformats.org/officeDocument/2006/relationships/tags" Target="../tags/tag26.xml"/><Relationship Id="rId1" Type="http://schemas.openxmlformats.org/officeDocument/2006/relationships/vmlDrawing" Target="../drawings/vmlDrawing19.vml"/><Relationship Id="rId6" Type="http://schemas.openxmlformats.org/officeDocument/2006/relationships/tags" Target="../tags/tag30.xml"/><Relationship Id="rId5" Type="http://schemas.openxmlformats.org/officeDocument/2006/relationships/tags" Target="../tags/tag29.xml"/><Relationship Id="rId10" Type="http://schemas.openxmlformats.org/officeDocument/2006/relationships/image" Target="../media/image3.emf"/><Relationship Id="rId4" Type="http://schemas.openxmlformats.org/officeDocument/2006/relationships/tags" Target="../tags/tag28.xml"/><Relationship Id="rId9" Type="http://schemas.openxmlformats.org/officeDocument/2006/relationships/oleObject" Target="../embeddings/oleObject12.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vmlDrawing" Target="../drawings/vmlDrawing11.vml"/><Relationship Id="rId5" Type="http://schemas.openxmlformats.org/officeDocument/2006/relationships/image" Target="../media/image3.emf"/><Relationship Id="rId4"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vmlDrawing" Target="../drawings/vmlDrawing12.vml"/><Relationship Id="rId5" Type="http://schemas.openxmlformats.org/officeDocument/2006/relationships/image" Target="../media/image3.emf"/><Relationship Id="rId4" Type="http://schemas.openxmlformats.org/officeDocument/2006/relationships/oleObject" Target="../embeddings/oleObject11.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0.xml"/><Relationship Id="rId1" Type="http://schemas.openxmlformats.org/officeDocument/2006/relationships/vmlDrawing" Target="../drawings/vmlDrawing13.vml"/><Relationship Id="rId5" Type="http://schemas.openxmlformats.org/officeDocument/2006/relationships/image" Target="../media/image3.e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kt 4" hidden="1"/>
          <p:cNvGraphicFramePr>
            <a:graphicFrameLocks noChangeAspect="1"/>
          </p:cNvGraphicFramePr>
          <p:nvPr>
            <p:custDataLst>
              <p:tags r:id="rId2"/>
            </p:custDataLst>
            <p:extLst>
              <p:ext uri="{D42A27DB-BD31-4B8C-83A1-F6EECF244321}">
                <p14:modId xmlns:p14="http://schemas.microsoft.com/office/powerpoint/2010/main" val="42525719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54066" name="think-cell Folie" r:id="rId6" imgW="270" imgH="270" progId="TCLayout.ActiveDocument.1">
                  <p:embed/>
                </p:oleObj>
              </mc:Choice>
              <mc:Fallback>
                <p:oleObj name="think-cell Folie" r:id="rId6" imgW="270" imgH="270" progId="TCLayout.ActiveDocument.1">
                  <p:embed/>
                  <p:pic>
                    <p:nvPicPr>
                      <p:cNvPr id="0" name=""/>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4" name="Rechteck 3" hidden="1"/>
          <p:cNvSpPr/>
          <p:nvPr>
            <p:custDataLst>
              <p:tags r:id="rId3"/>
            </p:custDataLst>
          </p:nvPr>
        </p:nvSpPr>
        <p:spPr bwMode="auto">
          <a:xfrm>
            <a:off x="0" y="0"/>
            <a:ext cx="158750" cy="158750"/>
          </a:xfrm>
          <a:prstGeom prst="rect">
            <a:avLst/>
          </a:prstGeom>
          <a:solidFill>
            <a:schemeClr val="accent1"/>
          </a:solidFill>
          <a:ln>
            <a:noFill/>
          </a:ln>
          <a:effectLst/>
          <a:extLst/>
        </p:spPr>
        <p:txBody>
          <a:bodyPr rot="0" spcFirstLastPara="0" vertOverflow="overflow" horzOverflow="overflow" vert="horz" wrap="none" lIns="0" tIns="0" rIns="0" bIns="0" numCol="1" spcCol="0" rtlCol="0" fromWordArt="0" anchor="t" anchorCtr="0" forceAA="0" compatLnSpc="1">
            <a:prstTxWarp prst="textNoShape">
              <a:avLst/>
            </a:prstTxWarp>
            <a:noAutofit/>
          </a:bodyPr>
          <a:lstStyle/>
          <a:p>
            <a:pPr algn="ctr" defTabSz="673100"/>
            <a:endParaRPr kumimoji="0" lang="en-US" sz="2400" u="none" strike="noStrike" cap="none" normalizeH="0" dirty="0" smtClean="0">
              <a:ln>
                <a:noFill/>
              </a:ln>
              <a:solidFill>
                <a:schemeClr val="tx1"/>
              </a:solidFill>
              <a:effectLst/>
              <a:latin typeface="Arial Bold"/>
              <a:cs typeface="Arial" pitchFamily="34" charset="0"/>
              <a:sym typeface="Arial Bold"/>
            </a:endParaRPr>
          </a:p>
        </p:txBody>
      </p:sp>
      <p:sp>
        <p:nvSpPr>
          <p:cNvPr id="2" name="Titel 1"/>
          <p:cNvSpPr>
            <a:spLocks noGrp="1"/>
          </p:cNvSpPr>
          <p:nvPr>
            <p:ph type="title"/>
          </p:nvPr>
        </p:nvSpPr>
        <p:spPr/>
        <p:txBody>
          <a:bodyPr/>
          <a:lstStyle/>
          <a:p>
            <a:r>
              <a:rPr lang="en-US" dirty="0" smtClean="0"/>
              <a:t>IT </a:t>
            </a:r>
            <a:r>
              <a:rPr lang="en-US" dirty="0" err="1" smtClean="0"/>
              <a:t>Projektmanagement</a:t>
            </a:r>
            <a:r>
              <a:rPr lang="en-US" dirty="0" smtClean="0"/>
              <a:t> @Arbonia</a:t>
            </a:r>
            <a:endParaRPr lang="de-CH" dirty="0"/>
          </a:p>
        </p:txBody>
      </p:sp>
      <p:sp>
        <p:nvSpPr>
          <p:cNvPr id="3" name="Inhaltsplatzhalter 2"/>
          <p:cNvSpPr>
            <a:spLocks noGrp="1"/>
          </p:cNvSpPr>
          <p:nvPr>
            <p:ph sz="quarter" idx="11"/>
          </p:nvPr>
        </p:nvSpPr>
        <p:spPr/>
        <p:txBody>
          <a:bodyPr/>
          <a:lstStyle/>
          <a:p>
            <a:pPr>
              <a:spcBef>
                <a:spcPct val="0"/>
              </a:spcBef>
            </a:pPr>
            <a:r>
              <a:rPr lang="en-US" dirty="0" err="1" smtClean="0"/>
              <a:t>Vorlagen</a:t>
            </a:r>
            <a:r>
              <a:rPr lang="en-US" dirty="0" smtClean="0"/>
              <a:t> </a:t>
            </a:r>
            <a:r>
              <a:rPr lang="en-US" dirty="0" err="1" smtClean="0"/>
              <a:t>für</a:t>
            </a:r>
            <a:r>
              <a:rPr lang="en-US" dirty="0" smtClean="0"/>
              <a:t> IT </a:t>
            </a:r>
            <a:r>
              <a:rPr lang="en-US" dirty="0" err="1" smtClean="0"/>
              <a:t>Projekte</a:t>
            </a:r>
            <a:endParaRPr lang="de-CH" dirty="0"/>
          </a:p>
        </p:txBody>
      </p:sp>
    </p:spTree>
    <p:extLst>
      <p:ext uri="{BB962C8B-B14F-4D97-AF65-F5344CB8AC3E}">
        <p14:creationId xmlns:p14="http://schemas.microsoft.com/office/powerpoint/2010/main" val="196260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8298" name="think-cell Folie" r:id="rId4" imgW="270" imgH="270" progId="TCLayout.ActiveDocument.1">
                  <p:embed/>
                </p:oleObj>
              </mc:Choice>
              <mc:Fallback>
                <p:oleObj name="think-cell Folie" r:id="rId4" imgW="270" imgH="270"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itel 4"/>
          <p:cNvSpPr>
            <a:spLocks noGrp="1"/>
          </p:cNvSpPr>
          <p:nvPr>
            <p:ph type="title"/>
          </p:nvPr>
        </p:nvSpPr>
        <p:spPr/>
        <p:txBody>
          <a:bodyPr/>
          <a:lstStyle/>
          <a:p>
            <a:r>
              <a:rPr lang="de-CH" dirty="0"/>
              <a:t>Projekt </a:t>
            </a:r>
            <a:r>
              <a:rPr lang="de-CH" dirty="0">
                <a:solidFill>
                  <a:srgbClr val="FF0000"/>
                </a:solidFill>
              </a:rPr>
              <a:t>XYZ</a:t>
            </a:r>
            <a:endParaRPr lang="de-CH" dirty="0"/>
          </a:p>
        </p:txBody>
      </p:sp>
      <p:sp>
        <p:nvSpPr>
          <p:cNvPr id="6" name="Textplatzhalter 5"/>
          <p:cNvSpPr>
            <a:spLocks noGrp="1"/>
          </p:cNvSpPr>
          <p:nvPr>
            <p:ph type="body" sz="quarter" idx="10"/>
          </p:nvPr>
        </p:nvSpPr>
        <p:spPr/>
        <p:txBody>
          <a:bodyPr/>
          <a:lstStyle/>
          <a:p>
            <a:r>
              <a:rPr lang="de-CH" dirty="0"/>
              <a:t>Vorteile und Nutzen</a:t>
            </a:r>
          </a:p>
        </p:txBody>
      </p:sp>
      <p:sp>
        <p:nvSpPr>
          <p:cNvPr id="7" name="Textplatzhalter 6"/>
          <p:cNvSpPr>
            <a:spLocks noGrp="1"/>
          </p:cNvSpPr>
          <p:nvPr>
            <p:ph type="body" sz="quarter" idx="11"/>
          </p:nvPr>
        </p:nvSpPr>
        <p:spPr/>
        <p:txBody>
          <a:bodyPr/>
          <a:lstStyle/>
          <a:p>
            <a:pPr marL="174625" indent="-174625">
              <a:buFont typeface="Wingdings" charset="2"/>
              <a:buChar char="§"/>
            </a:pPr>
            <a:r>
              <a:rPr lang="de-DE" b="0" dirty="0" smtClean="0">
                <a:solidFill>
                  <a:schemeClr val="bg1">
                    <a:lumMod val="50000"/>
                  </a:schemeClr>
                </a:solidFill>
                <a:cs typeface="Arial"/>
              </a:rPr>
              <a:t>Welche Vorteile / Mehrwerte erzielt das Projekt? Was ist der erwartete Nutzen?</a:t>
            </a:r>
            <a:endParaRPr lang="de-CH" dirty="0">
              <a:solidFill>
                <a:schemeClr val="bg1">
                  <a:lumMod val="50000"/>
                </a:schemeClr>
              </a:solidFill>
              <a:cs typeface="Arial"/>
            </a:endParaRPr>
          </a:p>
          <a:p>
            <a:pPr marL="0" indent="0"/>
            <a:endParaRPr lang="de-DE" b="0" dirty="0"/>
          </a:p>
          <a:p>
            <a:pPr marL="174625" indent="-174625">
              <a:buFont typeface="Wingdings" pitchFamily="2" charset="2"/>
              <a:buChar char="§"/>
            </a:pPr>
            <a:endParaRPr lang="de-DE" b="0" dirty="0"/>
          </a:p>
        </p:txBody>
      </p:sp>
    </p:spTree>
    <p:extLst>
      <p:ext uri="{BB962C8B-B14F-4D97-AF65-F5344CB8AC3E}">
        <p14:creationId xmlns:p14="http://schemas.microsoft.com/office/powerpoint/2010/main" val="32241089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9324" name="think-cell Folie" r:id="rId4" imgW="270" imgH="270" progId="TCLayout.ActiveDocument.1">
                  <p:embed/>
                </p:oleObj>
              </mc:Choice>
              <mc:Fallback>
                <p:oleObj name="think-cell Folie" r:id="rId4" imgW="270" imgH="270"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itel 4"/>
          <p:cNvSpPr>
            <a:spLocks noGrp="1"/>
          </p:cNvSpPr>
          <p:nvPr>
            <p:ph type="title"/>
          </p:nvPr>
        </p:nvSpPr>
        <p:spPr/>
        <p:txBody>
          <a:bodyPr/>
          <a:lstStyle/>
          <a:p>
            <a:r>
              <a:rPr lang="de-CH" dirty="0"/>
              <a:t>Projekt </a:t>
            </a:r>
            <a:r>
              <a:rPr lang="de-CH" dirty="0">
                <a:solidFill>
                  <a:srgbClr val="FF0000"/>
                </a:solidFill>
              </a:rPr>
              <a:t>XYZ</a:t>
            </a:r>
            <a:endParaRPr lang="de-CH" dirty="0"/>
          </a:p>
        </p:txBody>
      </p:sp>
      <p:sp>
        <p:nvSpPr>
          <p:cNvPr id="6" name="Textplatzhalter 5"/>
          <p:cNvSpPr>
            <a:spLocks noGrp="1"/>
          </p:cNvSpPr>
          <p:nvPr>
            <p:ph type="body" sz="quarter" idx="10"/>
          </p:nvPr>
        </p:nvSpPr>
        <p:spPr/>
        <p:txBody>
          <a:bodyPr/>
          <a:lstStyle/>
          <a:p>
            <a:r>
              <a:rPr lang="de-CH" dirty="0"/>
              <a:t>Grobanforderungen</a:t>
            </a:r>
          </a:p>
        </p:txBody>
      </p:sp>
      <p:sp>
        <p:nvSpPr>
          <p:cNvPr id="7" name="Textplatzhalter 6"/>
          <p:cNvSpPr>
            <a:spLocks noGrp="1"/>
          </p:cNvSpPr>
          <p:nvPr>
            <p:ph type="body" sz="quarter" idx="11"/>
          </p:nvPr>
        </p:nvSpPr>
        <p:spPr>
          <a:xfrm>
            <a:off x="388938" y="1484314"/>
            <a:ext cx="8361362" cy="298390"/>
          </a:xfrm>
        </p:spPr>
        <p:txBody>
          <a:bodyPr/>
          <a:lstStyle/>
          <a:p>
            <a:pPr marL="174625" indent="-174625">
              <a:buFont typeface="Wingdings" charset="2"/>
              <a:buChar char="§"/>
            </a:pPr>
            <a:r>
              <a:rPr lang="de-CH" b="0" dirty="0" smtClean="0">
                <a:solidFill>
                  <a:schemeClr val="bg1">
                    <a:lumMod val="50000"/>
                  </a:schemeClr>
                </a:solidFill>
                <a:cs typeface="Arial"/>
              </a:rPr>
              <a:t>Auflistung der Grobanforderungen – Variante 1</a:t>
            </a:r>
            <a:endParaRPr lang="de-CH" b="0" dirty="0">
              <a:solidFill>
                <a:schemeClr val="bg1">
                  <a:lumMod val="50000"/>
                </a:schemeClr>
              </a:solidFill>
              <a:cs typeface="Arial"/>
            </a:endParaRPr>
          </a:p>
          <a:p>
            <a:pPr marL="0" indent="0"/>
            <a:endParaRPr lang="de-DE" b="0" dirty="0"/>
          </a:p>
          <a:p>
            <a:pPr marL="174625" indent="-174625">
              <a:buFont typeface="Wingdings" pitchFamily="2" charset="2"/>
              <a:buChar char="§"/>
            </a:pPr>
            <a:endParaRPr lang="de-DE" b="0" dirty="0"/>
          </a:p>
        </p:txBody>
      </p:sp>
      <p:graphicFrame>
        <p:nvGraphicFramePr>
          <p:cNvPr id="3" name="Tabelle 2"/>
          <p:cNvGraphicFramePr>
            <a:graphicFrameLocks noGrp="1"/>
          </p:cNvGraphicFramePr>
          <p:nvPr>
            <p:extLst>
              <p:ext uri="{D42A27DB-BD31-4B8C-83A1-F6EECF244321}">
                <p14:modId xmlns:p14="http://schemas.microsoft.com/office/powerpoint/2010/main" val="874572994"/>
              </p:ext>
            </p:extLst>
          </p:nvPr>
        </p:nvGraphicFramePr>
        <p:xfrm>
          <a:off x="395288" y="1844824"/>
          <a:ext cx="8330102" cy="1628140"/>
        </p:xfrm>
        <a:graphic>
          <a:graphicData uri="http://schemas.openxmlformats.org/drawingml/2006/table">
            <a:tbl>
              <a:tblPr firstRow="1" firstCol="1" bandRow="1">
                <a:tableStyleId>{2D5ABB26-0587-4C30-8999-92F81FD0307C}</a:tableStyleId>
              </a:tblPr>
              <a:tblGrid>
                <a:gridCol w="733080">
                  <a:extLst>
                    <a:ext uri="{9D8B030D-6E8A-4147-A177-3AD203B41FA5}">
                      <a16:colId xmlns:a16="http://schemas.microsoft.com/office/drawing/2014/main" val="3649038955"/>
                    </a:ext>
                  </a:extLst>
                </a:gridCol>
                <a:gridCol w="4955800">
                  <a:extLst>
                    <a:ext uri="{9D8B030D-6E8A-4147-A177-3AD203B41FA5}">
                      <a16:colId xmlns:a16="http://schemas.microsoft.com/office/drawing/2014/main" val="3916616363"/>
                    </a:ext>
                  </a:extLst>
                </a:gridCol>
                <a:gridCol w="432048">
                  <a:extLst>
                    <a:ext uri="{9D8B030D-6E8A-4147-A177-3AD203B41FA5}">
                      <a16:colId xmlns:a16="http://schemas.microsoft.com/office/drawing/2014/main" val="1840071066"/>
                    </a:ext>
                  </a:extLst>
                </a:gridCol>
                <a:gridCol w="1008112">
                  <a:extLst>
                    <a:ext uri="{9D8B030D-6E8A-4147-A177-3AD203B41FA5}">
                      <a16:colId xmlns:a16="http://schemas.microsoft.com/office/drawing/2014/main" val="3013612946"/>
                    </a:ext>
                  </a:extLst>
                </a:gridCol>
                <a:gridCol w="1201062">
                  <a:extLst>
                    <a:ext uri="{9D8B030D-6E8A-4147-A177-3AD203B41FA5}">
                      <a16:colId xmlns:a16="http://schemas.microsoft.com/office/drawing/2014/main" val="917684639"/>
                    </a:ext>
                  </a:extLst>
                </a:gridCol>
              </a:tblGrid>
              <a:tr h="208915">
                <a:tc>
                  <a:txBody>
                    <a:bodyPr/>
                    <a:lstStyle/>
                    <a:p>
                      <a:pPr>
                        <a:lnSpc>
                          <a:spcPts val="1300"/>
                        </a:lnSpc>
                        <a:spcBef>
                          <a:spcPts val="100"/>
                        </a:spcBef>
                        <a:spcAft>
                          <a:spcPts val="100"/>
                        </a:spcAft>
                      </a:pPr>
                      <a:r>
                        <a:rPr lang="de-CH" sz="1050" b="1" dirty="0">
                          <a:solidFill>
                            <a:schemeClr val="bg1"/>
                          </a:solidFill>
                          <a:effectLst/>
                        </a:rPr>
                        <a:t>ID</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de-CH" sz="1050" b="1" dirty="0" smtClean="0">
                          <a:solidFill>
                            <a:schemeClr val="bg1"/>
                          </a:solidFill>
                          <a:effectLst/>
                        </a:rPr>
                        <a:t>Anforderung</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en-US" sz="1050" b="1">
                          <a:solidFill>
                            <a:schemeClr val="bg1"/>
                          </a:solidFill>
                          <a:effectLst/>
                        </a:rPr>
                        <a:t>Art </a:t>
                      </a:r>
                      <a:r>
                        <a:rPr lang="en-US" sz="1050" b="1" baseline="30000">
                          <a:solidFill>
                            <a:schemeClr val="bg1"/>
                          </a:solidFill>
                          <a:effectLst/>
                        </a:rPr>
                        <a:t>1</a:t>
                      </a:r>
                      <a:endParaRPr lang="de-CH" sz="1050" b="1">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de-CH" sz="1050" b="1" dirty="0">
                          <a:solidFill>
                            <a:schemeClr val="bg1"/>
                          </a:solidFill>
                          <a:effectLst/>
                        </a:rPr>
                        <a:t>Wichtigkeit </a:t>
                      </a:r>
                      <a:r>
                        <a:rPr lang="de-CH" sz="1050" b="1" baseline="30000" dirty="0">
                          <a:solidFill>
                            <a:schemeClr val="bg1"/>
                          </a:solidFill>
                          <a:effectLst/>
                        </a:rPr>
                        <a:t>2</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de-CH" sz="1050" b="1" dirty="0">
                          <a:solidFill>
                            <a:schemeClr val="bg1"/>
                          </a:solidFill>
                          <a:effectLst/>
                        </a:rPr>
                        <a:t>Dringlichkeit </a:t>
                      </a:r>
                      <a:r>
                        <a:rPr lang="de-CH" sz="1050" b="1" baseline="30000" dirty="0">
                          <a:solidFill>
                            <a:schemeClr val="bg1"/>
                          </a:solidFill>
                          <a:effectLst/>
                        </a:rPr>
                        <a:t>3</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743510382"/>
                  </a:ext>
                </a:extLst>
              </a:tr>
              <a:tr h="269875">
                <a:tc>
                  <a:txBody>
                    <a:bodyPr/>
                    <a:lstStyle/>
                    <a:p>
                      <a:pPr>
                        <a:lnSpc>
                          <a:spcPts val="1300"/>
                        </a:lnSpc>
                        <a:spcBef>
                          <a:spcPts val="100"/>
                        </a:spcBef>
                        <a:spcAft>
                          <a:spcPts val="100"/>
                        </a:spcAft>
                      </a:pPr>
                      <a:r>
                        <a:rPr lang="de-CH" sz="1050">
                          <a:effectLst/>
                        </a:rPr>
                        <a:t>A1</a:t>
                      </a:r>
                      <a:endParaRPr lang="de-CH" sz="1050" b="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4874709"/>
                  </a:ext>
                </a:extLst>
              </a:tr>
              <a:tr h="269875">
                <a:tc>
                  <a:txBody>
                    <a:bodyPr/>
                    <a:lstStyle/>
                    <a:p>
                      <a:pPr>
                        <a:lnSpc>
                          <a:spcPts val="1300"/>
                        </a:lnSpc>
                        <a:spcBef>
                          <a:spcPts val="100"/>
                        </a:spcBef>
                        <a:spcAft>
                          <a:spcPts val="100"/>
                        </a:spcAft>
                      </a:pPr>
                      <a:r>
                        <a:rPr lang="de-CH" sz="1050" dirty="0">
                          <a:effectLst/>
                        </a:rPr>
                        <a:t>A2</a:t>
                      </a:r>
                      <a:endParaRPr lang="de-CH" sz="1050" b="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4144498"/>
                  </a:ext>
                </a:extLst>
              </a:tr>
              <a:tr h="269875">
                <a:tc>
                  <a:txBody>
                    <a:bodyPr/>
                    <a:lstStyle/>
                    <a:p>
                      <a:pPr>
                        <a:lnSpc>
                          <a:spcPts val="1300"/>
                        </a:lnSpc>
                        <a:spcBef>
                          <a:spcPts val="100"/>
                        </a:spcBef>
                        <a:spcAft>
                          <a:spcPts val="100"/>
                        </a:spcAft>
                      </a:pPr>
                      <a:r>
                        <a:rPr lang="de-CH" sz="1050" b="0" i="1" dirty="0" smtClean="0">
                          <a:effectLst/>
                          <a:latin typeface="Calibri Light" panose="020F0302020204030204" pitchFamily="34" charset="0"/>
                          <a:ea typeface="Times New Roman" panose="02020603050405020304" pitchFamily="18" charset="0"/>
                          <a:cs typeface="Arial" panose="020B0604020202020204" pitchFamily="34" charset="0"/>
                        </a:rPr>
                        <a:t>…</a:t>
                      </a:r>
                      <a:endParaRPr lang="de-CH" sz="1050" b="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1293002"/>
                  </a:ext>
                </a:extLst>
              </a:tr>
              <a:tr h="161925">
                <a:tc gridSpan="5">
                  <a:txBody>
                    <a:bodyPr/>
                    <a:lstStyle/>
                    <a:p>
                      <a:pPr marL="540385" indent="-540385">
                        <a:lnSpc>
                          <a:spcPts val="1100"/>
                        </a:lnSpc>
                        <a:spcBef>
                          <a:spcPts val="100"/>
                        </a:spcBef>
                        <a:spcAft>
                          <a:spcPts val="100"/>
                        </a:spcAft>
                        <a:tabLst>
                          <a:tab pos="531495" algn="l"/>
                          <a:tab pos="535940" algn="l"/>
                        </a:tabLst>
                      </a:pPr>
                      <a:r>
                        <a:rPr lang="de-CH" sz="800" dirty="0">
                          <a:effectLst/>
                        </a:rPr>
                        <a:t>1) 	Art = Anforderungsart: </a:t>
                      </a:r>
                      <a:r>
                        <a:rPr lang="de-CH" sz="800" dirty="0" smtClean="0">
                          <a:effectLst/>
                        </a:rPr>
                        <a:t/>
                      </a:r>
                      <a:br>
                        <a:rPr lang="de-CH" sz="800" dirty="0" smtClean="0">
                          <a:effectLst/>
                        </a:rPr>
                      </a:br>
                      <a:r>
                        <a:rPr lang="de-CH" sz="800" dirty="0" smtClean="0">
                          <a:effectLst/>
                        </a:rPr>
                        <a:t>G </a:t>
                      </a:r>
                      <a:r>
                        <a:rPr lang="de-CH" sz="800" dirty="0">
                          <a:effectLst/>
                        </a:rPr>
                        <a:t>= Geschäftsorganisation, F = Funktional, Q = Qualität, S = Sicherheit, </a:t>
                      </a:r>
                      <a:r>
                        <a:rPr lang="de-CH" sz="800" dirty="0" smtClean="0">
                          <a:effectLst/>
                        </a:rPr>
                        <a:t>B </a:t>
                      </a:r>
                      <a:r>
                        <a:rPr lang="de-CH" sz="800" dirty="0">
                          <a:effectLst/>
                        </a:rPr>
                        <a:t>= Betrieb, K = Konformität (Gesetzgebung, Weisungswesen, Normen und Richtlinien)</a:t>
                      </a:r>
                    </a:p>
                    <a:p>
                      <a:pPr>
                        <a:lnSpc>
                          <a:spcPts val="1100"/>
                        </a:lnSpc>
                        <a:spcBef>
                          <a:spcPts val="100"/>
                        </a:spcBef>
                        <a:spcAft>
                          <a:spcPts val="100"/>
                        </a:spcAft>
                        <a:tabLst>
                          <a:tab pos="531495" algn="l"/>
                        </a:tabLst>
                      </a:pPr>
                      <a:r>
                        <a:rPr lang="de-CH" sz="800" dirty="0">
                          <a:effectLst/>
                        </a:rPr>
                        <a:t>2) 	Wichtigkeit: 5 = muss zwingend umgesetzt werden; 4 = sehr wichtig, 3 = wichtig, 2 = normal, 1 = nicht wichtig</a:t>
                      </a:r>
                    </a:p>
                    <a:p>
                      <a:pPr marL="540385" indent="-540385">
                        <a:lnSpc>
                          <a:spcPts val="1100"/>
                        </a:lnSpc>
                        <a:spcBef>
                          <a:spcPts val="100"/>
                        </a:spcBef>
                        <a:spcAft>
                          <a:spcPts val="100"/>
                        </a:spcAft>
                        <a:tabLst>
                          <a:tab pos="531495" algn="l"/>
                          <a:tab pos="535940" algn="l"/>
                        </a:tabLst>
                      </a:pPr>
                      <a:r>
                        <a:rPr lang="de-CH" sz="800" dirty="0">
                          <a:effectLst/>
                        </a:rPr>
                        <a:t>3) 	Dringlichkeit: 5 = muss sofort umgesetzt werden, 4 = sehr dringend, 3 = dringend, 2 = normal, 1 = nicht dringend</a:t>
                      </a:r>
                      <a:endParaRPr lang="de-CH" sz="800" b="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tc hMerge="1">
                  <a:txBody>
                    <a:bodyPr/>
                    <a:lstStyle/>
                    <a:p>
                      <a:endParaRPr lang="de-CH"/>
                    </a:p>
                  </a:txBody>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3466328595"/>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2554713368"/>
              </p:ext>
            </p:extLst>
          </p:nvPr>
        </p:nvGraphicFramePr>
        <p:xfrm>
          <a:off x="385885" y="4139628"/>
          <a:ext cx="8330103" cy="1419225"/>
        </p:xfrm>
        <a:graphic>
          <a:graphicData uri="http://schemas.openxmlformats.org/drawingml/2006/table">
            <a:tbl>
              <a:tblPr firstRow="1" firstCol="1" bandRow="1">
                <a:tableStyleId>{2D5ABB26-0587-4C30-8999-92F81FD0307C}</a:tableStyleId>
              </a:tblPr>
              <a:tblGrid>
                <a:gridCol w="733080">
                  <a:extLst>
                    <a:ext uri="{9D8B030D-6E8A-4147-A177-3AD203B41FA5}">
                      <a16:colId xmlns:a16="http://schemas.microsoft.com/office/drawing/2014/main" val="3649038955"/>
                    </a:ext>
                  </a:extLst>
                </a:gridCol>
                <a:gridCol w="4605163">
                  <a:extLst>
                    <a:ext uri="{9D8B030D-6E8A-4147-A177-3AD203B41FA5}">
                      <a16:colId xmlns:a16="http://schemas.microsoft.com/office/drawing/2014/main" val="3916616363"/>
                    </a:ext>
                  </a:extLst>
                </a:gridCol>
                <a:gridCol w="504056">
                  <a:extLst>
                    <a:ext uri="{9D8B030D-6E8A-4147-A177-3AD203B41FA5}">
                      <a16:colId xmlns:a16="http://schemas.microsoft.com/office/drawing/2014/main" val="1840071066"/>
                    </a:ext>
                  </a:extLst>
                </a:gridCol>
                <a:gridCol w="621951">
                  <a:extLst>
                    <a:ext uri="{9D8B030D-6E8A-4147-A177-3AD203B41FA5}">
                      <a16:colId xmlns:a16="http://schemas.microsoft.com/office/drawing/2014/main" val="3013612946"/>
                    </a:ext>
                  </a:extLst>
                </a:gridCol>
                <a:gridCol w="621951">
                  <a:extLst>
                    <a:ext uri="{9D8B030D-6E8A-4147-A177-3AD203B41FA5}">
                      <a16:colId xmlns:a16="http://schemas.microsoft.com/office/drawing/2014/main" val="1712268767"/>
                    </a:ext>
                  </a:extLst>
                </a:gridCol>
                <a:gridCol w="621951">
                  <a:extLst>
                    <a:ext uri="{9D8B030D-6E8A-4147-A177-3AD203B41FA5}">
                      <a16:colId xmlns:a16="http://schemas.microsoft.com/office/drawing/2014/main" val="917684639"/>
                    </a:ext>
                  </a:extLst>
                </a:gridCol>
                <a:gridCol w="621951">
                  <a:extLst>
                    <a:ext uri="{9D8B030D-6E8A-4147-A177-3AD203B41FA5}">
                      <a16:colId xmlns:a16="http://schemas.microsoft.com/office/drawing/2014/main" val="4253141133"/>
                    </a:ext>
                  </a:extLst>
                </a:gridCol>
              </a:tblGrid>
              <a:tr h="208915">
                <a:tc>
                  <a:txBody>
                    <a:bodyPr/>
                    <a:lstStyle/>
                    <a:p>
                      <a:pPr>
                        <a:lnSpc>
                          <a:spcPts val="1300"/>
                        </a:lnSpc>
                        <a:spcBef>
                          <a:spcPts val="100"/>
                        </a:spcBef>
                        <a:spcAft>
                          <a:spcPts val="100"/>
                        </a:spcAft>
                      </a:pPr>
                      <a:r>
                        <a:rPr lang="de-CH" sz="1050" b="1" dirty="0">
                          <a:solidFill>
                            <a:schemeClr val="bg1"/>
                          </a:solidFill>
                          <a:effectLst/>
                        </a:rPr>
                        <a:t>ID</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de-CH" sz="1050" b="1" dirty="0" smtClean="0">
                          <a:solidFill>
                            <a:schemeClr val="bg1"/>
                          </a:solidFill>
                          <a:effectLst/>
                        </a:rPr>
                        <a:t>Anforderung</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en-US" sz="1050" b="1" dirty="0">
                          <a:solidFill>
                            <a:schemeClr val="bg1"/>
                          </a:solidFill>
                          <a:effectLst/>
                        </a:rPr>
                        <a:t>Art </a:t>
                      </a:r>
                      <a:r>
                        <a:rPr lang="en-US" sz="1050" b="1" baseline="30000" dirty="0">
                          <a:solidFill>
                            <a:schemeClr val="bg1"/>
                          </a:solidFill>
                          <a:effectLst/>
                        </a:rPr>
                        <a:t>1</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de-CH" sz="1050" b="1" dirty="0" smtClean="0">
                          <a:solidFill>
                            <a:schemeClr val="bg1"/>
                          </a:solidFill>
                          <a:effectLst/>
                        </a:rPr>
                        <a:t>Must</a:t>
                      </a:r>
                      <a:r>
                        <a:rPr lang="de-CH" sz="1050" b="1" baseline="0" dirty="0" smtClean="0">
                          <a:solidFill>
                            <a:schemeClr val="bg1"/>
                          </a:solidFill>
                          <a:effectLst/>
                        </a:rPr>
                        <a:t> (</a:t>
                      </a:r>
                      <a:r>
                        <a:rPr lang="de-CH" sz="1050" b="1" baseline="0" dirty="0" err="1" smtClean="0">
                          <a:solidFill>
                            <a:schemeClr val="bg1"/>
                          </a:solidFill>
                          <a:effectLst/>
                        </a:rPr>
                        <a:t>have</a:t>
                      </a:r>
                      <a:r>
                        <a:rPr lang="de-CH" sz="1050" b="1" baseline="0" dirty="0" smtClean="0">
                          <a:solidFill>
                            <a:schemeClr val="bg1"/>
                          </a:solidFill>
                          <a:effectLst/>
                        </a:rPr>
                        <a:t>)</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de-CH" sz="1050" b="1" dirty="0" err="1" smtClean="0">
                          <a:solidFill>
                            <a:schemeClr val="bg1"/>
                          </a:solidFill>
                          <a:effectLst/>
                        </a:rPr>
                        <a:t>Should</a:t>
                      </a:r>
                      <a:r>
                        <a:rPr lang="de-CH" sz="1050" b="1" dirty="0" smtClean="0">
                          <a:solidFill>
                            <a:schemeClr val="bg1"/>
                          </a:solidFill>
                          <a:effectLst/>
                        </a:rPr>
                        <a:t> (</a:t>
                      </a:r>
                      <a:r>
                        <a:rPr lang="de-CH" sz="1050" b="1" dirty="0" err="1" smtClean="0">
                          <a:solidFill>
                            <a:schemeClr val="bg1"/>
                          </a:solidFill>
                          <a:effectLst/>
                        </a:rPr>
                        <a:t>have</a:t>
                      </a:r>
                      <a:r>
                        <a:rPr lang="de-CH" sz="1050" b="1" dirty="0" smtClean="0">
                          <a:solidFill>
                            <a:schemeClr val="bg1"/>
                          </a:solidFill>
                          <a:effectLst/>
                        </a:rPr>
                        <a:t>)</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de-CH" sz="1050" b="1" dirty="0" err="1" smtClean="0">
                          <a:solidFill>
                            <a:schemeClr val="bg1"/>
                          </a:solidFill>
                          <a:effectLst/>
                        </a:rPr>
                        <a:t>Could</a:t>
                      </a:r>
                      <a:r>
                        <a:rPr lang="de-CH" sz="1050" b="1" dirty="0" smtClean="0">
                          <a:solidFill>
                            <a:schemeClr val="bg1"/>
                          </a:solidFill>
                          <a:effectLst/>
                        </a:rPr>
                        <a:t> (</a:t>
                      </a:r>
                      <a:r>
                        <a:rPr lang="de-CH" sz="1050" b="1" dirty="0" err="1" smtClean="0">
                          <a:solidFill>
                            <a:schemeClr val="bg1"/>
                          </a:solidFill>
                          <a:effectLst/>
                        </a:rPr>
                        <a:t>have</a:t>
                      </a:r>
                      <a:r>
                        <a:rPr lang="de-CH" sz="1050" b="1" dirty="0" smtClean="0">
                          <a:solidFill>
                            <a:schemeClr val="bg1"/>
                          </a:solidFill>
                          <a:effectLst/>
                        </a:rPr>
                        <a:t>)</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nSpc>
                          <a:spcPts val="1300"/>
                        </a:lnSpc>
                        <a:spcBef>
                          <a:spcPts val="100"/>
                        </a:spcBef>
                        <a:spcAft>
                          <a:spcPts val="100"/>
                        </a:spcAft>
                      </a:pPr>
                      <a:r>
                        <a:rPr lang="de-CH" sz="1050" b="1" dirty="0" err="1" smtClean="0">
                          <a:solidFill>
                            <a:schemeClr val="bg1"/>
                          </a:solidFill>
                          <a:effectLst/>
                        </a:rPr>
                        <a:t>Won't</a:t>
                      </a:r>
                      <a:r>
                        <a:rPr lang="de-CH" sz="1050" b="1" dirty="0" smtClean="0">
                          <a:solidFill>
                            <a:schemeClr val="bg1"/>
                          </a:solidFill>
                          <a:effectLst/>
                        </a:rPr>
                        <a:t> (</a:t>
                      </a:r>
                      <a:r>
                        <a:rPr lang="de-CH" sz="1050" b="1" dirty="0" err="1" smtClean="0">
                          <a:solidFill>
                            <a:schemeClr val="bg1"/>
                          </a:solidFill>
                          <a:effectLst/>
                        </a:rPr>
                        <a:t>have</a:t>
                      </a:r>
                      <a:r>
                        <a:rPr lang="de-CH" sz="1050" b="1" dirty="0" smtClean="0">
                          <a:solidFill>
                            <a:schemeClr val="bg1"/>
                          </a:solidFill>
                          <a:effectLst/>
                        </a:rPr>
                        <a:t>)</a:t>
                      </a:r>
                      <a:endParaRPr lang="de-CH" sz="1050" b="1" dirty="0">
                        <a:solidFill>
                          <a:schemeClr val="bg1"/>
                        </a:solidFill>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743510382"/>
                  </a:ext>
                </a:extLst>
              </a:tr>
              <a:tr h="269875">
                <a:tc>
                  <a:txBody>
                    <a:bodyPr/>
                    <a:lstStyle/>
                    <a:p>
                      <a:pPr>
                        <a:lnSpc>
                          <a:spcPts val="1300"/>
                        </a:lnSpc>
                        <a:spcBef>
                          <a:spcPts val="100"/>
                        </a:spcBef>
                        <a:spcAft>
                          <a:spcPts val="100"/>
                        </a:spcAft>
                      </a:pPr>
                      <a:r>
                        <a:rPr lang="de-CH" sz="1050">
                          <a:effectLst/>
                        </a:rPr>
                        <a:t>A1</a:t>
                      </a:r>
                      <a:endParaRPr lang="de-CH" sz="1050" b="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4874709"/>
                  </a:ext>
                </a:extLst>
              </a:tr>
              <a:tr h="269875">
                <a:tc>
                  <a:txBody>
                    <a:bodyPr/>
                    <a:lstStyle/>
                    <a:p>
                      <a:pPr>
                        <a:lnSpc>
                          <a:spcPts val="1300"/>
                        </a:lnSpc>
                        <a:spcBef>
                          <a:spcPts val="100"/>
                        </a:spcBef>
                        <a:spcAft>
                          <a:spcPts val="100"/>
                        </a:spcAft>
                      </a:pPr>
                      <a:r>
                        <a:rPr lang="de-CH" sz="1050" dirty="0">
                          <a:effectLst/>
                        </a:rPr>
                        <a:t>A2</a:t>
                      </a:r>
                      <a:endParaRPr lang="de-CH" sz="1050" b="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4144498"/>
                  </a:ext>
                </a:extLst>
              </a:tr>
              <a:tr h="269875">
                <a:tc>
                  <a:txBody>
                    <a:bodyPr/>
                    <a:lstStyle/>
                    <a:p>
                      <a:pPr>
                        <a:lnSpc>
                          <a:spcPts val="1300"/>
                        </a:lnSpc>
                        <a:spcBef>
                          <a:spcPts val="100"/>
                        </a:spcBef>
                        <a:spcAft>
                          <a:spcPts val="100"/>
                        </a:spcAft>
                      </a:pPr>
                      <a:r>
                        <a:rPr lang="de-CH" sz="1050" b="0" i="1" dirty="0" smtClean="0">
                          <a:effectLst/>
                          <a:latin typeface="Calibri Light" panose="020F0302020204030204" pitchFamily="34" charset="0"/>
                          <a:ea typeface="Times New Roman" panose="02020603050405020304" pitchFamily="18" charset="0"/>
                          <a:cs typeface="Arial" panose="020B0604020202020204" pitchFamily="34" charset="0"/>
                        </a:rPr>
                        <a:t>…</a:t>
                      </a:r>
                      <a:endParaRPr lang="de-CH" sz="1050" b="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300"/>
                        </a:lnSpc>
                        <a:spcBef>
                          <a:spcPts val="100"/>
                        </a:spcBef>
                        <a:spcAft>
                          <a:spcPts val="100"/>
                        </a:spcAft>
                      </a:pPr>
                      <a:endParaRPr lang="de-CH" sz="1050" i="1" dirty="0">
                        <a:effectLst/>
                        <a:latin typeface="Calibri Light" panose="020F030202020403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9589895"/>
                  </a:ext>
                </a:extLst>
              </a:tr>
              <a:tr h="161925">
                <a:tc gridSpan="7">
                  <a:txBody>
                    <a:bodyPr/>
                    <a:lstStyle/>
                    <a:p>
                      <a:pPr marL="540385" indent="-540385">
                        <a:lnSpc>
                          <a:spcPts val="1100"/>
                        </a:lnSpc>
                        <a:spcBef>
                          <a:spcPts val="100"/>
                        </a:spcBef>
                        <a:spcAft>
                          <a:spcPts val="100"/>
                        </a:spcAft>
                        <a:tabLst>
                          <a:tab pos="531495" algn="l"/>
                          <a:tab pos="535940" algn="l"/>
                        </a:tabLst>
                      </a:pPr>
                      <a:r>
                        <a:rPr lang="de-CH" sz="800" dirty="0">
                          <a:effectLst/>
                        </a:rPr>
                        <a:t>1) 	Art = Anforderungsart: </a:t>
                      </a:r>
                      <a:r>
                        <a:rPr lang="de-CH" sz="800" dirty="0" smtClean="0">
                          <a:effectLst/>
                        </a:rPr>
                        <a:t/>
                      </a:r>
                      <a:br>
                        <a:rPr lang="de-CH" sz="800" dirty="0" smtClean="0">
                          <a:effectLst/>
                        </a:rPr>
                      </a:br>
                      <a:r>
                        <a:rPr lang="de-CH" sz="800" dirty="0" smtClean="0">
                          <a:effectLst/>
                        </a:rPr>
                        <a:t>G </a:t>
                      </a:r>
                      <a:r>
                        <a:rPr lang="de-CH" sz="800" dirty="0">
                          <a:effectLst/>
                        </a:rPr>
                        <a:t>= Geschäftsorganisation, F = Funktional, Q = Qualität, S = Sicherheit, </a:t>
                      </a:r>
                      <a:r>
                        <a:rPr lang="de-CH" sz="800" dirty="0" smtClean="0">
                          <a:effectLst/>
                        </a:rPr>
                        <a:t>B </a:t>
                      </a:r>
                      <a:r>
                        <a:rPr lang="de-CH" sz="800" dirty="0">
                          <a:effectLst/>
                        </a:rPr>
                        <a:t>= Betrieb, K = Konformität (Gesetzgebung, Weisungswesen, Normen und Richtlinien</a:t>
                      </a:r>
                      <a:r>
                        <a:rPr lang="de-CH" sz="800" dirty="0" smtClean="0">
                          <a:effectLst/>
                        </a:rPr>
                        <a:t>)</a:t>
                      </a:r>
                      <a:endParaRPr lang="de-CH" sz="800" dirty="0">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tc hMerge="1">
                  <a:txBody>
                    <a:bodyPr/>
                    <a:lstStyle/>
                    <a:p>
                      <a:endParaRPr lang="de-CH"/>
                    </a:p>
                  </a:txBody>
                  <a:tcPr/>
                </a:tc>
                <a:tc hMerge="1">
                  <a:txBody>
                    <a:bodyPr/>
                    <a:lstStyle/>
                    <a:p>
                      <a:endParaRPr lang="de-CH"/>
                    </a:p>
                  </a:txBody>
                  <a:tcPr/>
                </a:tc>
                <a:tc hMerge="1">
                  <a:txBody>
                    <a:bodyPr/>
                    <a:lstStyle/>
                    <a:p>
                      <a:endParaRPr lang="de-CH"/>
                    </a:p>
                  </a:txBody>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3466328595"/>
                  </a:ext>
                </a:extLst>
              </a:tr>
            </a:tbl>
          </a:graphicData>
        </a:graphic>
      </p:graphicFrame>
      <p:sp>
        <p:nvSpPr>
          <p:cNvPr id="10" name="Textplatzhalter 6"/>
          <p:cNvSpPr txBox="1">
            <a:spLocks/>
          </p:cNvSpPr>
          <p:nvPr/>
        </p:nvSpPr>
        <p:spPr>
          <a:xfrm>
            <a:off x="388938" y="3706674"/>
            <a:ext cx="8361362" cy="298390"/>
          </a:xfrm>
          <a:prstGeom prst="rect">
            <a:avLst/>
          </a:prstGeom>
        </p:spPr>
        <p:txBody>
          <a:bodyPr lIns="0" tIns="0" rIns="0" bIns="0"/>
          <a:lstStyle>
            <a:lvl1pPr marL="358775" indent="-358775" algn="l" defTabSz="957263" rtl="0" eaLnBrk="1" fontAlgn="base" hangingPunct="1">
              <a:spcBef>
                <a:spcPct val="20000"/>
              </a:spcBef>
              <a:spcAft>
                <a:spcPct val="0"/>
              </a:spcAft>
              <a:defRPr sz="1800" b="1">
                <a:solidFill>
                  <a:schemeClr val="tx1"/>
                </a:solidFill>
                <a:latin typeface="+mj-lt"/>
                <a:ea typeface="MS PGothic" pitchFamily="34" charset="-128"/>
                <a:cs typeface="MS PGothic" pitchFamily="34" charset="-128"/>
              </a:defRPr>
            </a:lvl1pPr>
            <a:lvl2pPr marL="0" indent="0" algn="l" defTabSz="957263" rtl="0" eaLnBrk="1" fontAlgn="base" hangingPunct="1">
              <a:spcBef>
                <a:spcPct val="20000"/>
              </a:spcBef>
              <a:spcAft>
                <a:spcPct val="0"/>
              </a:spcAft>
              <a:defRPr sz="1800" b="0">
                <a:solidFill>
                  <a:schemeClr val="tx1"/>
                </a:solidFill>
                <a:latin typeface="+mj-lt"/>
                <a:ea typeface="MS PGothic" pitchFamily="34" charset="-128"/>
                <a:cs typeface="MS PGothic" pitchFamily="34" charset="-128"/>
              </a:defRPr>
            </a:lvl2pPr>
            <a:lvl3pPr marL="0" indent="0" algn="l" defTabSz="957263" rtl="0" eaLnBrk="1" fontAlgn="base" hangingPunct="1">
              <a:spcBef>
                <a:spcPct val="20000"/>
              </a:spcBef>
              <a:spcAft>
                <a:spcPct val="0"/>
              </a:spcAft>
              <a:defRPr sz="1800" b="0">
                <a:solidFill>
                  <a:srgbClr val="292929"/>
                </a:solidFill>
                <a:latin typeface="+mn-lt"/>
                <a:ea typeface="MS PGothic" pitchFamily="34" charset="-128"/>
                <a:cs typeface="MS PGothic" pitchFamily="34" charset="-128"/>
              </a:defRPr>
            </a:lvl3pPr>
            <a:lvl4pPr marL="0" indent="0" algn="l" defTabSz="957263" rtl="0" eaLnBrk="1" fontAlgn="base" hangingPunct="1">
              <a:spcBef>
                <a:spcPct val="20000"/>
              </a:spcBef>
              <a:spcAft>
                <a:spcPct val="0"/>
              </a:spcAft>
              <a:defRPr sz="1800" b="0">
                <a:solidFill>
                  <a:srgbClr val="292929"/>
                </a:solidFill>
                <a:latin typeface="+mn-lt"/>
                <a:ea typeface="MS PGothic" pitchFamily="34" charset="-128"/>
                <a:cs typeface="MS PGothic" pitchFamily="34" charset="-128"/>
              </a:defRPr>
            </a:lvl4pPr>
            <a:lvl5pPr marL="0" indent="0" algn="l" defTabSz="957263" rtl="0" eaLnBrk="1" fontAlgn="base" hangingPunct="1">
              <a:spcBef>
                <a:spcPct val="20000"/>
              </a:spcBef>
              <a:spcAft>
                <a:spcPct val="0"/>
              </a:spcAft>
              <a:defRPr sz="1800" b="0">
                <a:solidFill>
                  <a:srgbClr val="292929"/>
                </a:solidFill>
                <a:latin typeface="+mn-lt"/>
                <a:ea typeface="MS PGothic" pitchFamily="34" charset="-128"/>
                <a:cs typeface="MS PGothic" pitchFamily="34" charset="-128"/>
              </a:defRPr>
            </a:lvl5pPr>
            <a:lvl6pPr marL="2613025" indent="-239713" algn="l" defTabSz="957263" rtl="0" eaLnBrk="1" fontAlgn="base" hangingPunct="1">
              <a:spcBef>
                <a:spcPct val="20000"/>
              </a:spcBef>
              <a:spcAft>
                <a:spcPct val="0"/>
              </a:spcAft>
              <a:defRPr sz="1500" b="1">
                <a:solidFill>
                  <a:srgbClr val="292929"/>
                </a:solidFill>
                <a:latin typeface="+mn-lt"/>
                <a:ea typeface="+mn-ea"/>
              </a:defRPr>
            </a:lvl6pPr>
            <a:lvl7pPr marL="3070225" indent="-239713" algn="l" defTabSz="957263" rtl="0" eaLnBrk="1" fontAlgn="base" hangingPunct="1">
              <a:spcBef>
                <a:spcPct val="20000"/>
              </a:spcBef>
              <a:spcAft>
                <a:spcPct val="0"/>
              </a:spcAft>
              <a:defRPr sz="1500" b="1">
                <a:solidFill>
                  <a:srgbClr val="292929"/>
                </a:solidFill>
                <a:latin typeface="+mn-lt"/>
                <a:ea typeface="+mn-ea"/>
              </a:defRPr>
            </a:lvl7pPr>
            <a:lvl8pPr marL="3527425" indent="-239713" algn="l" defTabSz="957263" rtl="0" eaLnBrk="1" fontAlgn="base" hangingPunct="1">
              <a:spcBef>
                <a:spcPct val="20000"/>
              </a:spcBef>
              <a:spcAft>
                <a:spcPct val="0"/>
              </a:spcAft>
              <a:defRPr sz="1500" b="1">
                <a:solidFill>
                  <a:srgbClr val="292929"/>
                </a:solidFill>
                <a:latin typeface="+mn-lt"/>
                <a:ea typeface="+mn-ea"/>
              </a:defRPr>
            </a:lvl8pPr>
            <a:lvl9pPr marL="3984625" indent="-239713" algn="l" defTabSz="957263" rtl="0" eaLnBrk="1" fontAlgn="base" hangingPunct="1">
              <a:spcBef>
                <a:spcPct val="20000"/>
              </a:spcBef>
              <a:spcAft>
                <a:spcPct val="0"/>
              </a:spcAft>
              <a:defRPr sz="1500" b="1">
                <a:solidFill>
                  <a:srgbClr val="292929"/>
                </a:solidFill>
                <a:latin typeface="+mn-lt"/>
                <a:ea typeface="+mn-ea"/>
              </a:defRPr>
            </a:lvl9pPr>
          </a:lstStyle>
          <a:p>
            <a:pPr marL="174625" indent="-174625">
              <a:buFont typeface="Wingdings" charset="2"/>
              <a:buChar char="§"/>
            </a:pPr>
            <a:r>
              <a:rPr lang="de-CH" b="0" kern="0" dirty="0" smtClean="0">
                <a:solidFill>
                  <a:schemeClr val="bg1">
                    <a:lumMod val="50000"/>
                  </a:schemeClr>
                </a:solidFill>
                <a:cs typeface="Arial"/>
              </a:rPr>
              <a:t>Auflistung der Grobanforderungen – Variante 2 (</a:t>
            </a:r>
            <a:r>
              <a:rPr lang="de-CH" b="0" kern="0" dirty="0" err="1" smtClean="0">
                <a:solidFill>
                  <a:schemeClr val="bg1">
                    <a:lumMod val="50000"/>
                  </a:schemeClr>
                </a:solidFill>
                <a:cs typeface="Arial"/>
              </a:rPr>
              <a:t>MoSCoW</a:t>
            </a:r>
            <a:r>
              <a:rPr lang="de-CH" b="0" kern="0" dirty="0" smtClean="0">
                <a:solidFill>
                  <a:schemeClr val="bg1">
                    <a:lumMod val="50000"/>
                  </a:schemeClr>
                </a:solidFill>
                <a:cs typeface="Arial"/>
              </a:rPr>
              <a:t>-Methode)</a:t>
            </a:r>
            <a:endParaRPr lang="de-DE" b="0" kern="0" dirty="0" smtClean="0"/>
          </a:p>
        </p:txBody>
      </p:sp>
    </p:spTree>
    <p:extLst>
      <p:ext uri="{BB962C8B-B14F-4D97-AF65-F5344CB8AC3E}">
        <p14:creationId xmlns:p14="http://schemas.microsoft.com/office/powerpoint/2010/main" val="32710621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10345" name="think-cell Folie" r:id="rId4" imgW="270" imgH="270" progId="TCLayout.ActiveDocument.1">
                  <p:embed/>
                </p:oleObj>
              </mc:Choice>
              <mc:Fallback>
                <p:oleObj name="think-cell Folie" r:id="rId4" imgW="270" imgH="270"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itel 4"/>
          <p:cNvSpPr>
            <a:spLocks noGrp="1"/>
          </p:cNvSpPr>
          <p:nvPr>
            <p:ph type="title"/>
          </p:nvPr>
        </p:nvSpPr>
        <p:spPr/>
        <p:txBody>
          <a:bodyPr/>
          <a:lstStyle/>
          <a:p>
            <a:r>
              <a:rPr lang="de-CH" dirty="0"/>
              <a:t>Projekt </a:t>
            </a:r>
            <a:r>
              <a:rPr lang="de-CH" dirty="0">
                <a:solidFill>
                  <a:srgbClr val="FF0000"/>
                </a:solidFill>
              </a:rPr>
              <a:t>XYZ</a:t>
            </a:r>
            <a:endParaRPr lang="de-CH" dirty="0"/>
          </a:p>
        </p:txBody>
      </p:sp>
      <p:sp>
        <p:nvSpPr>
          <p:cNvPr id="6" name="Textplatzhalter 5"/>
          <p:cNvSpPr>
            <a:spLocks noGrp="1"/>
          </p:cNvSpPr>
          <p:nvPr>
            <p:ph type="body" sz="quarter" idx="10"/>
          </p:nvPr>
        </p:nvSpPr>
        <p:spPr/>
        <p:txBody>
          <a:bodyPr/>
          <a:lstStyle/>
          <a:p>
            <a:r>
              <a:rPr lang="de-CH" dirty="0"/>
              <a:t>Projektorganisation und Rollen</a:t>
            </a:r>
          </a:p>
        </p:txBody>
      </p:sp>
      <p:graphicFrame>
        <p:nvGraphicFramePr>
          <p:cNvPr id="9" name="Tabelle 8">
            <a:extLst>
              <a:ext uri="{FF2B5EF4-FFF2-40B4-BE49-F238E27FC236}">
                <a16:creationId xmlns:a16="http://schemas.microsoft.com/office/drawing/2014/main" id="{A1C6FC0E-FCAC-46A4-988B-0BBEB9452F30}"/>
              </a:ext>
            </a:extLst>
          </p:cNvPr>
          <p:cNvGraphicFramePr>
            <a:graphicFrameLocks noGrp="1"/>
          </p:cNvGraphicFramePr>
          <p:nvPr>
            <p:extLst/>
          </p:nvPr>
        </p:nvGraphicFramePr>
        <p:xfrm>
          <a:off x="395535" y="2285980"/>
          <a:ext cx="8354765" cy="2583180"/>
        </p:xfrm>
        <a:graphic>
          <a:graphicData uri="http://schemas.openxmlformats.org/drawingml/2006/table">
            <a:tbl>
              <a:tblPr/>
              <a:tblGrid>
                <a:gridCol w="1800842">
                  <a:extLst>
                    <a:ext uri="{9D8B030D-6E8A-4147-A177-3AD203B41FA5}">
                      <a16:colId xmlns:a16="http://schemas.microsoft.com/office/drawing/2014/main" val="20000"/>
                    </a:ext>
                  </a:extLst>
                </a:gridCol>
                <a:gridCol w="1488770">
                  <a:extLst>
                    <a:ext uri="{9D8B030D-6E8A-4147-A177-3AD203B41FA5}">
                      <a16:colId xmlns:a16="http://schemas.microsoft.com/office/drawing/2014/main" val="20001"/>
                    </a:ext>
                  </a:extLst>
                </a:gridCol>
                <a:gridCol w="989986">
                  <a:extLst>
                    <a:ext uri="{9D8B030D-6E8A-4147-A177-3AD203B41FA5}">
                      <a16:colId xmlns:a16="http://schemas.microsoft.com/office/drawing/2014/main" val="20002"/>
                    </a:ext>
                  </a:extLst>
                </a:gridCol>
                <a:gridCol w="1870817">
                  <a:extLst>
                    <a:ext uri="{9D8B030D-6E8A-4147-A177-3AD203B41FA5}">
                      <a16:colId xmlns:a16="http://schemas.microsoft.com/office/drawing/2014/main" val="20003"/>
                    </a:ext>
                  </a:extLst>
                </a:gridCol>
                <a:gridCol w="2204350">
                  <a:extLst>
                    <a:ext uri="{9D8B030D-6E8A-4147-A177-3AD203B41FA5}">
                      <a16:colId xmlns:a16="http://schemas.microsoft.com/office/drawing/2014/main" val="20004"/>
                    </a:ext>
                  </a:extLst>
                </a:gridCol>
              </a:tblGrid>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1" i="0" u="none" strike="noStrike" cap="none" normalizeH="0" baseline="0" dirty="0">
                          <a:ln>
                            <a:noFill/>
                          </a:ln>
                          <a:solidFill>
                            <a:schemeClr val="tx1"/>
                          </a:solidFill>
                          <a:effectLst/>
                          <a:latin typeface="Arial" pitchFamily="34" charset="0"/>
                          <a:ea typeface="ＭＳ Ｐゴシック" pitchFamily="34" charset="-128"/>
                          <a:cs typeface="Arial" pitchFamily="34" charset="0"/>
                        </a:rPr>
                        <a:t>Rolle i. d. Projektorganisation</a:t>
                      </a:r>
                    </a:p>
                  </a:txBody>
                  <a:tcPr anchor="ct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rgbClr val="7F7F7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1" i="0" u="none" strike="noStrike" cap="none" normalizeH="0" baseline="0" dirty="0">
                          <a:ln>
                            <a:noFill/>
                          </a:ln>
                          <a:solidFill>
                            <a:schemeClr val="tx1"/>
                          </a:solidFill>
                          <a:effectLst/>
                          <a:latin typeface="Arial" pitchFamily="34" charset="0"/>
                          <a:ea typeface="ＭＳ Ｐゴシック" pitchFamily="34" charset="-128"/>
                          <a:cs typeface="Arial" pitchFamily="34" charset="0"/>
                        </a:rPr>
                        <a:t>Name</a:t>
                      </a:r>
                    </a:p>
                  </a:txBody>
                  <a:tcPr anchor="ct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rgbClr val="7F7F7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1" i="0" u="none" strike="noStrike" cap="none" normalizeH="0" baseline="0">
                          <a:ln>
                            <a:noFill/>
                          </a:ln>
                          <a:solidFill>
                            <a:schemeClr val="tx1"/>
                          </a:solidFill>
                          <a:effectLst/>
                          <a:latin typeface="Arial" pitchFamily="34" charset="0"/>
                          <a:ea typeface="ＭＳ Ｐゴシック" pitchFamily="34" charset="-128"/>
                          <a:cs typeface="Arial" pitchFamily="34" charset="0"/>
                        </a:rPr>
                        <a:t>Tel-Nr.</a:t>
                      </a:r>
                    </a:p>
                  </a:txBody>
                  <a:tcPr anchor="ct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rgbClr val="7F7F7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1" i="0" u="none" strike="noStrike" cap="none" normalizeH="0" baseline="0">
                          <a:ln>
                            <a:noFill/>
                          </a:ln>
                          <a:solidFill>
                            <a:schemeClr val="tx1"/>
                          </a:solidFill>
                          <a:effectLst/>
                          <a:latin typeface="Arial" pitchFamily="34" charset="0"/>
                          <a:ea typeface="ＭＳ Ｐゴシック" pitchFamily="34" charset="-128"/>
                          <a:cs typeface="Arial" pitchFamily="34" charset="0"/>
                        </a:rPr>
                        <a:t>E-Mail</a:t>
                      </a:r>
                    </a:p>
                  </a:txBody>
                  <a:tcPr anchor="ct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rgbClr val="7F7F7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1" i="0" u="none" strike="noStrike" cap="none" normalizeH="0" baseline="0">
                          <a:ln>
                            <a:noFill/>
                          </a:ln>
                          <a:solidFill>
                            <a:schemeClr val="tx1"/>
                          </a:solidFill>
                          <a:effectLst/>
                          <a:latin typeface="Arial" pitchFamily="34" charset="0"/>
                          <a:ea typeface="ＭＳ Ｐゴシック" pitchFamily="34" charset="-128"/>
                          <a:cs typeface="Arial" pitchFamily="34" charset="0"/>
                        </a:rPr>
                        <a:t>Funktion/Vertretene Organisationeinheit</a:t>
                      </a:r>
                    </a:p>
                  </a:txBody>
                  <a:tcPr anchor="ct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solidFill>
                      <a:srgbClr val="7F7F7F"/>
                    </a:solidFill>
                  </a:tcPr>
                </a:tc>
                <a:extLst>
                  <a:ext uri="{0D108BD9-81ED-4DB2-BD59-A6C34878D82A}">
                    <a16:rowId xmlns:a16="http://schemas.microsoft.com/office/drawing/2014/main" val="10002"/>
                  </a:ext>
                </a:extLst>
              </a:tr>
              <a:tr h="285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rPr>
                        <a:t>Auftraggeber</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rPr>
                        <a:t>Vorname Nachname</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rPr>
                        <a:t>Projektleiter</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rPr>
                        <a:t>Vorname Nachname</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85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rPr>
                        <a:t>Geschäftsprozessverantwortlicher </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rPr>
                        <a:t>Vorname Nachname</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8575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de-DE" sz="105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Anwendervertreter</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rPr>
                        <a:t>Vorname Nachname</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Externer Berater</a:t>
                      </a: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rPr>
                        <a:t>Vorname Nachname</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85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dirty="0" smtClean="0">
                          <a:ln>
                            <a:noFill/>
                          </a:ln>
                          <a:solidFill>
                            <a:schemeClr val="tx1"/>
                          </a:solidFill>
                          <a:effectLst/>
                          <a:latin typeface="Arial" pitchFamily="34" charset="0"/>
                          <a:ea typeface="ＭＳ Ｐゴシック" pitchFamily="34" charset="-128"/>
                          <a:cs typeface="Arial" pitchFamily="34" charset="0"/>
                        </a:rPr>
                        <a:t>…</a:t>
                      </a: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rPr>
                        <a:t>Vorname Nachname</a:t>
                      </a: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8575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de-DE" sz="1050" b="0" i="0" u="none" strike="noStrike" cap="none" normalizeH="0" baseline="0" dirty="0">
                        <a:ln>
                          <a:noFill/>
                        </a:ln>
                        <a:solidFill>
                          <a:schemeClr val="tx1"/>
                        </a:solidFill>
                        <a:effectLst/>
                        <a:latin typeface="Arial" pitchFamily="34" charset="0"/>
                        <a:ea typeface="ＭＳ Ｐゴシック" pitchFamily="34" charset="-128"/>
                        <a:cs typeface="Arial" pitchFamily="34" charset="0"/>
                      </a:endParaRPr>
                    </a:p>
                  </a:txBody>
                  <a:tcPr horzOverflow="overflow">
                    <a:lnL w="12700" cap="flat" cmpd="sng" algn="ctr">
                      <a:solidFill>
                        <a:srgbClr val="666666"/>
                      </a:solidFill>
                      <a:prstDash val="solid"/>
                      <a:round/>
                      <a:headEnd type="none" w="med" len="med"/>
                      <a:tailEnd type="none" w="med" len="med"/>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10" name="Textplatzhalter 6"/>
          <p:cNvSpPr>
            <a:spLocks noGrp="1"/>
          </p:cNvSpPr>
          <p:nvPr>
            <p:ph type="body" sz="quarter" idx="11"/>
          </p:nvPr>
        </p:nvSpPr>
        <p:spPr>
          <a:xfrm>
            <a:off x="388938" y="1484313"/>
            <a:ext cx="8361362" cy="4104927"/>
          </a:xfrm>
        </p:spPr>
        <p:txBody>
          <a:bodyPr/>
          <a:lstStyle/>
          <a:p>
            <a:pPr marL="174625" indent="-174625">
              <a:buFont typeface="Wingdings" charset="2"/>
              <a:buChar char="§"/>
            </a:pPr>
            <a:r>
              <a:rPr lang="de-CH" altLang="de-DE" dirty="0" smtClean="0">
                <a:solidFill>
                  <a:schemeClr val="bg1">
                    <a:lumMod val="50000"/>
                  </a:schemeClr>
                </a:solidFill>
                <a:ea typeface="ＭＳ Ｐゴシック" panose="020B0600070205080204" pitchFamily="34" charset="-128"/>
              </a:rPr>
              <a:t>Wer </a:t>
            </a:r>
            <a:r>
              <a:rPr lang="de-CH" altLang="de-DE" dirty="0">
                <a:solidFill>
                  <a:schemeClr val="bg1">
                    <a:lumMod val="50000"/>
                  </a:schemeClr>
                </a:solidFill>
                <a:ea typeface="ＭＳ Ｐゴシック" panose="020B0600070205080204" pitchFamily="34" charset="-128"/>
              </a:rPr>
              <a:t>nimmt am Projekt teil und mit welcher Rolle</a:t>
            </a:r>
            <a:r>
              <a:rPr lang="de-CH" altLang="de-DE" dirty="0" smtClean="0">
                <a:solidFill>
                  <a:schemeClr val="bg1">
                    <a:lumMod val="50000"/>
                  </a:schemeClr>
                </a:solidFill>
                <a:ea typeface="ＭＳ Ｐゴシック" panose="020B0600070205080204" pitchFamily="34" charset="-128"/>
              </a:rPr>
              <a:t>?</a:t>
            </a:r>
            <a:endParaRPr lang="de-CH" dirty="0">
              <a:solidFill>
                <a:schemeClr val="bg1">
                  <a:lumMod val="50000"/>
                </a:schemeClr>
              </a:solidFill>
            </a:endParaRPr>
          </a:p>
        </p:txBody>
      </p:sp>
    </p:spTree>
    <p:extLst>
      <p:ext uri="{BB962C8B-B14F-4D97-AF65-F5344CB8AC3E}">
        <p14:creationId xmlns:p14="http://schemas.microsoft.com/office/powerpoint/2010/main" val="2875724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p:cNvSpPr/>
          <p:nvPr/>
        </p:nvSpPr>
        <p:spPr>
          <a:xfrm>
            <a:off x="400891" y="4149080"/>
            <a:ext cx="8349409" cy="1224000"/>
          </a:xfrm>
          <a:prstGeom prst="rect">
            <a:avLst/>
          </a:prstGeom>
          <a:solidFill>
            <a:schemeClr val="bg1">
              <a:lumMod val="75000"/>
            </a:schemeClr>
          </a:solidFill>
          <a:ln w="0">
            <a:solidFill>
              <a:schemeClr val="bg1">
                <a:lumMod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pPr defTabSz="774940">
              <a:lnSpc>
                <a:spcPts val="1400"/>
              </a:lnSpc>
            </a:pPr>
            <a:r>
              <a:rPr lang="de-CH" sz="1400" dirty="0" smtClean="0">
                <a:solidFill>
                  <a:schemeClr val="tx1">
                    <a:lumMod val="50000"/>
                    <a:lumOff val="50000"/>
                  </a:schemeClr>
                </a:solidFill>
                <a:latin typeface="+mj-lt"/>
                <a:cs typeface="Calibri Light" panose="020F0302020204030204" pitchFamily="34" charset="0"/>
              </a:rPr>
              <a:t>Ausführung</a:t>
            </a:r>
            <a:endParaRPr lang="de-CH" sz="1400" dirty="0">
              <a:solidFill>
                <a:schemeClr val="tx1">
                  <a:lumMod val="50000"/>
                  <a:lumOff val="50000"/>
                </a:schemeClr>
              </a:solidFill>
              <a:latin typeface="+mj-lt"/>
              <a:cs typeface="Calibri Light" panose="020F0302020204030204" pitchFamily="34" charset="0"/>
            </a:endParaRPr>
          </a:p>
        </p:txBody>
      </p:sp>
      <p:sp>
        <p:nvSpPr>
          <p:cNvPr id="65" name="Rechteck 64"/>
          <p:cNvSpPr/>
          <p:nvPr/>
        </p:nvSpPr>
        <p:spPr>
          <a:xfrm>
            <a:off x="4685004" y="4869416"/>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endParaRPr lang="de-CH" sz="1400" dirty="0">
              <a:solidFill>
                <a:schemeClr val="tx1"/>
              </a:solidFill>
              <a:latin typeface="+mj-lt"/>
              <a:cs typeface="Calibri Light" panose="020F0302020204030204" pitchFamily="34" charset="0"/>
            </a:endParaRPr>
          </a:p>
        </p:txBody>
      </p:sp>
      <p:sp>
        <p:nvSpPr>
          <p:cNvPr id="64" name="Rechteck 63"/>
          <p:cNvSpPr/>
          <p:nvPr/>
        </p:nvSpPr>
        <p:spPr>
          <a:xfrm>
            <a:off x="1403648" y="4653136"/>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endParaRPr lang="de-CH" sz="1400" dirty="0">
              <a:solidFill>
                <a:schemeClr val="tx1"/>
              </a:solidFill>
              <a:latin typeface="+mj-lt"/>
              <a:cs typeface="Calibri Light" panose="020F0302020204030204" pitchFamily="34" charset="0"/>
            </a:endParaRPr>
          </a:p>
        </p:txBody>
      </p:sp>
      <p:sp>
        <p:nvSpPr>
          <p:cNvPr id="2" name="Titel 1"/>
          <p:cNvSpPr>
            <a:spLocks noGrp="1"/>
          </p:cNvSpPr>
          <p:nvPr>
            <p:ph type="title"/>
          </p:nvPr>
        </p:nvSpPr>
        <p:spPr/>
        <p:txBody>
          <a:bodyPr/>
          <a:lstStyle/>
          <a:p>
            <a:r>
              <a:rPr lang="de-CH" dirty="0"/>
              <a:t>Projekt </a:t>
            </a:r>
            <a:r>
              <a:rPr lang="de-CH" dirty="0">
                <a:solidFill>
                  <a:srgbClr val="FF0000"/>
                </a:solidFill>
              </a:rPr>
              <a:t>XYZ</a:t>
            </a:r>
            <a:endParaRPr lang="de-CH" dirty="0"/>
          </a:p>
        </p:txBody>
      </p:sp>
      <p:sp>
        <p:nvSpPr>
          <p:cNvPr id="3" name="Textplatzhalter 2"/>
          <p:cNvSpPr>
            <a:spLocks noGrp="1"/>
          </p:cNvSpPr>
          <p:nvPr>
            <p:ph type="body" sz="quarter" idx="10"/>
          </p:nvPr>
        </p:nvSpPr>
        <p:spPr/>
        <p:txBody>
          <a:bodyPr/>
          <a:lstStyle/>
          <a:p>
            <a:r>
              <a:rPr lang="de-CH" dirty="0" smtClean="0"/>
              <a:t>Projektorganisation und Rollen</a:t>
            </a:r>
            <a:endParaRPr lang="de-CH" dirty="0"/>
          </a:p>
        </p:txBody>
      </p:sp>
      <p:sp>
        <p:nvSpPr>
          <p:cNvPr id="5" name="Rechteck 4"/>
          <p:cNvSpPr/>
          <p:nvPr/>
        </p:nvSpPr>
        <p:spPr>
          <a:xfrm>
            <a:off x="395288" y="1254745"/>
            <a:ext cx="8355012" cy="1224000"/>
          </a:xfrm>
          <a:prstGeom prst="rect">
            <a:avLst/>
          </a:prstGeom>
          <a:solidFill>
            <a:schemeClr val="bg1">
              <a:lumMod val="95000"/>
            </a:schemeClr>
          </a:solidFill>
          <a:ln w="0">
            <a:solidFill>
              <a:schemeClr val="bg1">
                <a:lumMod val="95000"/>
              </a:schemeClr>
            </a:solidFill>
            <a:prstDash val="solid"/>
            <a:miter lim="800000"/>
            <a:headEnd/>
            <a:tailEnd/>
          </a:ln>
        </p:spPr>
        <p:txBody>
          <a:bodyPr vert="horz" wrap="square" lIns="91440" tIns="45720" rIns="91440" bIns="45720" numCol="1" anchor="t" anchorCtr="0" compatLnSpc="1">
            <a:prstTxWarp prst="textNoShape">
              <a:avLst/>
            </a:prstTxWarp>
          </a:bodyPr>
          <a:lstStyle/>
          <a:p>
            <a:pPr defTabSz="774940">
              <a:lnSpc>
                <a:spcPts val="1400"/>
              </a:lnSpc>
            </a:pPr>
            <a:r>
              <a:rPr lang="de-CH" sz="1400" dirty="0" smtClean="0">
                <a:solidFill>
                  <a:schemeClr val="bg1">
                    <a:lumMod val="50000"/>
                  </a:schemeClr>
                </a:solidFill>
                <a:latin typeface="+mj-lt"/>
                <a:cs typeface="Calibri Light" panose="020F0302020204030204" pitchFamily="34" charset="0"/>
              </a:rPr>
              <a:t>Steuerung</a:t>
            </a:r>
            <a:endParaRPr lang="de-CH" sz="1400" dirty="0">
              <a:solidFill>
                <a:schemeClr val="bg1">
                  <a:lumMod val="50000"/>
                </a:schemeClr>
              </a:solidFill>
              <a:latin typeface="+mj-lt"/>
              <a:cs typeface="Calibri Light" panose="020F0302020204030204" pitchFamily="34" charset="0"/>
            </a:endParaRPr>
          </a:p>
        </p:txBody>
      </p:sp>
      <p:sp>
        <p:nvSpPr>
          <p:cNvPr id="6" name="Rechteck 5"/>
          <p:cNvSpPr/>
          <p:nvPr/>
        </p:nvSpPr>
        <p:spPr>
          <a:xfrm>
            <a:off x="395288" y="2680851"/>
            <a:ext cx="8355012" cy="1227600"/>
          </a:xfrm>
          <a:prstGeom prst="rect">
            <a:avLst/>
          </a:prstGeom>
          <a:solidFill>
            <a:schemeClr val="bg1">
              <a:lumMod val="85000"/>
            </a:schemeClr>
          </a:solidFill>
          <a:ln w="0">
            <a:solidFill>
              <a:schemeClr val="bg1">
                <a:lumMod val="85000"/>
              </a:schemeClr>
            </a:solidFill>
            <a:prstDash val="solid"/>
            <a:miter lim="800000"/>
            <a:headEnd/>
            <a:tailEnd/>
          </a:ln>
        </p:spPr>
        <p:txBody>
          <a:bodyPr vert="horz" wrap="square" lIns="91440" tIns="45720" rIns="91440" bIns="45720" numCol="1" anchor="t" anchorCtr="0" compatLnSpc="1">
            <a:prstTxWarp prst="textNoShape">
              <a:avLst/>
            </a:prstTxWarp>
          </a:bodyPr>
          <a:lstStyle/>
          <a:p>
            <a:pPr defTabSz="774940">
              <a:lnSpc>
                <a:spcPts val="1400"/>
              </a:lnSpc>
            </a:pPr>
            <a:r>
              <a:rPr lang="de-CH" sz="1400" dirty="0" smtClean="0">
                <a:solidFill>
                  <a:schemeClr val="bg1">
                    <a:lumMod val="50000"/>
                  </a:schemeClr>
                </a:solidFill>
                <a:latin typeface="+mj-lt"/>
                <a:cs typeface="Calibri Light" panose="020F0302020204030204" pitchFamily="34" charset="0"/>
              </a:rPr>
              <a:t>Führung</a:t>
            </a:r>
            <a:endParaRPr lang="de-CH" sz="1400" dirty="0">
              <a:solidFill>
                <a:schemeClr val="bg1">
                  <a:lumMod val="50000"/>
                </a:schemeClr>
              </a:solidFill>
              <a:latin typeface="+mj-lt"/>
              <a:cs typeface="Calibri Light" panose="020F0302020204030204" pitchFamily="34" charset="0"/>
            </a:endParaRPr>
          </a:p>
        </p:txBody>
      </p:sp>
      <p:sp>
        <p:nvSpPr>
          <p:cNvPr id="13" name="Rechteck 12"/>
          <p:cNvSpPr/>
          <p:nvPr/>
        </p:nvSpPr>
        <p:spPr>
          <a:xfrm>
            <a:off x="4619592" y="4796408"/>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a:solidFill>
                  <a:schemeClr val="tx1"/>
                </a:solidFill>
                <a:latin typeface="+mj-lt"/>
                <a:cs typeface="Calibri Light" panose="020F0302020204030204" pitchFamily="34" charset="0"/>
              </a:rPr>
              <a:t>Fachspezialist</a:t>
            </a:r>
          </a:p>
        </p:txBody>
      </p:sp>
      <p:sp>
        <p:nvSpPr>
          <p:cNvPr id="14" name="Rechteck 13"/>
          <p:cNvSpPr/>
          <p:nvPr/>
        </p:nvSpPr>
        <p:spPr>
          <a:xfrm>
            <a:off x="5436096" y="1412776"/>
            <a:ext cx="2727653" cy="396000"/>
          </a:xfrm>
          <a:prstGeom prst="rect">
            <a:avLst/>
          </a:prstGeom>
          <a:solidFill>
            <a:schemeClr val="bg1"/>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smtClean="0">
                <a:solidFill>
                  <a:schemeClr val="tx1"/>
                </a:solidFill>
                <a:latin typeface="+mj-lt"/>
                <a:cs typeface="Calibri Light" panose="020F0302020204030204" pitchFamily="34" charset="0"/>
              </a:rPr>
              <a:t>Projektausschuss / Steuerungsausschuss</a:t>
            </a:r>
            <a:endParaRPr lang="de-CH" sz="1400" dirty="0">
              <a:solidFill>
                <a:schemeClr val="tx1"/>
              </a:solidFill>
              <a:latin typeface="+mj-lt"/>
              <a:cs typeface="Calibri Light" panose="020F0302020204030204" pitchFamily="34" charset="0"/>
            </a:endParaRPr>
          </a:p>
        </p:txBody>
      </p:sp>
      <p:cxnSp>
        <p:nvCxnSpPr>
          <p:cNvPr id="15" name="Gerader Verbinder 35"/>
          <p:cNvCxnSpPr>
            <a:stCxn id="24" idx="3"/>
            <a:endCxn id="14" idx="1"/>
          </p:cNvCxnSpPr>
          <p:nvPr/>
        </p:nvCxnSpPr>
        <p:spPr>
          <a:xfrm flipV="1">
            <a:off x="5074794" y="1610776"/>
            <a:ext cx="361302" cy="6127"/>
          </a:xfrm>
          <a:prstGeom prst="line">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sp>
        <p:nvSpPr>
          <p:cNvPr id="16" name="Rechteck 15"/>
          <p:cNvSpPr/>
          <p:nvPr/>
        </p:nvSpPr>
        <p:spPr>
          <a:xfrm>
            <a:off x="3254604" y="2780928"/>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smtClean="0">
                <a:solidFill>
                  <a:schemeClr val="tx1"/>
                </a:solidFill>
                <a:latin typeface="+mj-lt"/>
                <a:cs typeface="Calibri Light" panose="020F0302020204030204" pitchFamily="34" charset="0"/>
              </a:rPr>
              <a:t>Projektleitung</a:t>
            </a:r>
            <a:endParaRPr lang="de-CH" sz="1400" b="1" dirty="0">
              <a:solidFill>
                <a:schemeClr val="tx1"/>
              </a:solidFill>
              <a:latin typeface="+mj-lt"/>
              <a:cs typeface="Calibri Light" panose="020F0302020204030204" pitchFamily="34" charset="0"/>
            </a:endParaRPr>
          </a:p>
        </p:txBody>
      </p:sp>
      <p:sp>
        <p:nvSpPr>
          <p:cNvPr id="17" name="Rechteck 16"/>
          <p:cNvSpPr/>
          <p:nvPr/>
        </p:nvSpPr>
        <p:spPr>
          <a:xfrm>
            <a:off x="5436096" y="1936205"/>
            <a:ext cx="2727653" cy="396000"/>
          </a:xfrm>
          <a:prstGeom prst="rect">
            <a:avLst/>
          </a:prstGeom>
          <a:solidFill>
            <a:schemeClr val="bg1"/>
          </a:solidFill>
          <a:ln w="3175">
            <a:solidFill>
              <a:schemeClr val="tx1"/>
            </a:solidFill>
            <a:prstDash val="solid"/>
            <a:miter lim="800000"/>
            <a:headEnd/>
            <a:tailEnd/>
          </a:ln>
        </p:spPr>
        <p:txBody>
          <a:bodyPr vert="horz" wrap="square" lIns="0" tIns="0" rIns="0" bIns="0" numCol="1" anchor="b" anchorCtr="0" compatLnSpc="1">
            <a:prstTxWarp prst="textNoShape">
              <a:avLst/>
            </a:prstTxWarp>
          </a:bodyPr>
          <a:lstStyle/>
          <a:p>
            <a:pPr algn="ctr" defTabSz="735222">
              <a:lnSpc>
                <a:spcPts val="1400"/>
              </a:lnSpc>
            </a:pPr>
            <a:r>
              <a:rPr lang="de-CH" sz="1400" dirty="0">
                <a:solidFill>
                  <a:schemeClr val="tx1"/>
                </a:solidFill>
                <a:latin typeface="+mj-lt"/>
                <a:cs typeface="Calibri Light" panose="020F0302020204030204" pitchFamily="34" charset="0"/>
              </a:rPr>
              <a:t>Qualitäts- und</a:t>
            </a:r>
          </a:p>
          <a:p>
            <a:pPr algn="ctr" defTabSz="735222">
              <a:lnSpc>
                <a:spcPts val="1400"/>
              </a:lnSpc>
            </a:pPr>
            <a:r>
              <a:rPr lang="de-CH" sz="1400" dirty="0" smtClean="0">
                <a:solidFill>
                  <a:schemeClr val="tx1"/>
                </a:solidFill>
                <a:latin typeface="+mj-lt"/>
                <a:cs typeface="Calibri Light" panose="020F0302020204030204" pitchFamily="34" charset="0"/>
              </a:rPr>
              <a:t>Risikomanagement</a:t>
            </a:r>
            <a:endParaRPr lang="de-CH" sz="1400" dirty="0">
              <a:solidFill>
                <a:schemeClr val="tx1"/>
              </a:solidFill>
              <a:latin typeface="+mj-lt"/>
              <a:cs typeface="Calibri Light" panose="020F0302020204030204" pitchFamily="34" charset="0"/>
            </a:endParaRPr>
          </a:p>
        </p:txBody>
      </p:sp>
      <p:cxnSp>
        <p:nvCxnSpPr>
          <p:cNvPr id="18" name="Gerader Verbinder 58"/>
          <p:cNvCxnSpPr>
            <a:stCxn id="24" idx="2"/>
            <a:endCxn id="16" idx="0"/>
          </p:cNvCxnSpPr>
          <p:nvPr/>
        </p:nvCxnSpPr>
        <p:spPr>
          <a:xfrm>
            <a:off x="4164699" y="1814903"/>
            <a:ext cx="2213" cy="966025"/>
          </a:xfrm>
          <a:prstGeom prst="line">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cxnSp>
        <p:nvCxnSpPr>
          <p:cNvPr id="19" name="Gerader Verbinder 59"/>
          <p:cNvCxnSpPr>
            <a:stCxn id="16" idx="2"/>
            <a:endCxn id="13" idx="1"/>
          </p:cNvCxnSpPr>
          <p:nvPr/>
        </p:nvCxnSpPr>
        <p:spPr>
          <a:xfrm rot="16200000" flipH="1">
            <a:off x="3484512" y="3859328"/>
            <a:ext cx="1817480" cy="452680"/>
          </a:xfrm>
          <a:prstGeom prst="bentConnector2">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sp>
        <p:nvSpPr>
          <p:cNvPr id="24" name="Rechteck 23"/>
          <p:cNvSpPr/>
          <p:nvPr/>
        </p:nvSpPr>
        <p:spPr>
          <a:xfrm>
            <a:off x="3254604" y="1418903"/>
            <a:ext cx="1820190"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smtClean="0">
                <a:solidFill>
                  <a:schemeClr val="tx1"/>
                </a:solidFill>
                <a:latin typeface="+mj-lt"/>
                <a:cs typeface="Calibri Light" panose="020F0302020204030204" pitchFamily="34" charset="0"/>
              </a:rPr>
              <a:t>Auftraggeber</a:t>
            </a:r>
          </a:p>
        </p:txBody>
      </p:sp>
      <p:sp>
        <p:nvSpPr>
          <p:cNvPr id="25" name="Rechteck 24"/>
          <p:cNvSpPr/>
          <p:nvPr/>
        </p:nvSpPr>
        <p:spPr>
          <a:xfrm>
            <a:off x="5436096" y="3284984"/>
            <a:ext cx="2727653" cy="396000"/>
          </a:xfrm>
          <a:prstGeom prst="rect">
            <a:avLst/>
          </a:prstGeom>
          <a:solidFill>
            <a:schemeClr val="bg1"/>
          </a:solidFill>
          <a:ln w="3175">
            <a:solidFill>
              <a:schemeClr val="tx1"/>
            </a:solidFill>
            <a:prstDash val="solid"/>
            <a:miter lim="800000"/>
            <a:headEnd/>
            <a:tailEnd/>
          </a:ln>
        </p:spPr>
        <p:txBody>
          <a:bodyPr vert="horz" wrap="square" lIns="0" tIns="0" rIns="0" bIns="0" numCol="1" anchor="b" anchorCtr="0" compatLnSpc="1">
            <a:prstTxWarp prst="textNoShape">
              <a:avLst/>
            </a:prstTxWarp>
          </a:bodyPr>
          <a:lstStyle/>
          <a:p>
            <a:pPr algn="ctr" defTabSz="735222">
              <a:lnSpc>
                <a:spcPts val="1400"/>
              </a:lnSpc>
            </a:pPr>
            <a:r>
              <a:rPr lang="de-CH" sz="1400" dirty="0">
                <a:solidFill>
                  <a:schemeClr val="tx1"/>
                </a:solidFill>
                <a:latin typeface="+mj-lt"/>
                <a:cs typeface="Calibri Light" panose="020F0302020204030204" pitchFamily="34" charset="0"/>
              </a:rPr>
              <a:t>Projekt-</a:t>
            </a:r>
          </a:p>
          <a:p>
            <a:pPr algn="ctr" defTabSz="735222">
              <a:lnSpc>
                <a:spcPts val="1400"/>
              </a:lnSpc>
            </a:pPr>
            <a:r>
              <a:rPr lang="de-CH" sz="1400" dirty="0" smtClean="0">
                <a:solidFill>
                  <a:schemeClr val="tx1"/>
                </a:solidFill>
                <a:latin typeface="+mj-lt"/>
                <a:cs typeface="Calibri Light" panose="020F0302020204030204" pitchFamily="34" charset="0"/>
              </a:rPr>
              <a:t>Unterstützung / PMO</a:t>
            </a:r>
            <a:endParaRPr lang="de-CH" sz="1400" dirty="0">
              <a:solidFill>
                <a:schemeClr val="tx1"/>
              </a:solidFill>
              <a:latin typeface="+mj-lt"/>
              <a:cs typeface="Calibri Light" panose="020F0302020204030204" pitchFamily="34" charset="0"/>
            </a:endParaRPr>
          </a:p>
        </p:txBody>
      </p:sp>
      <p:cxnSp>
        <p:nvCxnSpPr>
          <p:cNvPr id="26" name="Gewinkelte Verbindung 33"/>
          <p:cNvCxnSpPr>
            <a:stCxn id="24" idx="2"/>
            <a:endCxn id="17" idx="1"/>
          </p:cNvCxnSpPr>
          <p:nvPr/>
        </p:nvCxnSpPr>
        <p:spPr>
          <a:xfrm rot="16200000" flipH="1">
            <a:off x="4640746" y="1338855"/>
            <a:ext cx="319302" cy="1271397"/>
          </a:xfrm>
          <a:prstGeom prst="bentConnector2">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cxnSp>
        <p:nvCxnSpPr>
          <p:cNvPr id="27" name="Gewinkelte Verbindung 37"/>
          <p:cNvCxnSpPr>
            <a:stCxn id="16" idx="2"/>
            <a:endCxn id="25" idx="1"/>
          </p:cNvCxnSpPr>
          <p:nvPr/>
        </p:nvCxnSpPr>
        <p:spPr>
          <a:xfrm rot="16200000" flipH="1">
            <a:off x="4648476" y="2695364"/>
            <a:ext cx="306056" cy="1269184"/>
          </a:xfrm>
          <a:prstGeom prst="bentConnector2">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sp>
        <p:nvSpPr>
          <p:cNvPr id="45" name="Rechteck 44"/>
          <p:cNvSpPr/>
          <p:nvPr/>
        </p:nvSpPr>
        <p:spPr>
          <a:xfrm>
            <a:off x="1364576" y="3284984"/>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smtClean="0">
                <a:solidFill>
                  <a:schemeClr val="tx1"/>
                </a:solidFill>
                <a:latin typeface="+mj-lt"/>
                <a:cs typeface="Calibri Light" panose="020F0302020204030204" pitchFamily="34" charset="0"/>
              </a:rPr>
              <a:t>Teil-Projektleitung</a:t>
            </a:r>
            <a:endParaRPr lang="de-CH" sz="1400" b="1" dirty="0">
              <a:solidFill>
                <a:schemeClr val="tx1"/>
              </a:solidFill>
              <a:latin typeface="+mj-lt"/>
              <a:cs typeface="Calibri Light" panose="020F0302020204030204" pitchFamily="34" charset="0"/>
            </a:endParaRPr>
          </a:p>
        </p:txBody>
      </p:sp>
      <p:cxnSp>
        <p:nvCxnSpPr>
          <p:cNvPr id="49" name="Gewinkelte Verbindung 37"/>
          <p:cNvCxnSpPr>
            <a:stCxn id="16" idx="2"/>
            <a:endCxn id="45" idx="3"/>
          </p:cNvCxnSpPr>
          <p:nvPr/>
        </p:nvCxnSpPr>
        <p:spPr>
          <a:xfrm rot="5400000">
            <a:off x="3525024" y="2841096"/>
            <a:ext cx="306056" cy="977720"/>
          </a:xfrm>
          <a:prstGeom prst="bentConnector2">
            <a:avLst/>
          </a:prstGeom>
          <a:noFill/>
          <a:ln w="3175">
            <a:solidFill>
              <a:srgbClr val="1D1D1B"/>
            </a:solidFill>
            <a:prstDash val="sysDash"/>
            <a:round/>
            <a:headEnd/>
            <a:tailEnd/>
          </a:ln>
          <a:extLst>
            <a:ext uri="{909E8E84-426E-40DD-AFC4-6F175D3DCCD1}">
              <a14:hiddenFill xmlns:a14="http://schemas.microsoft.com/office/drawing/2010/main">
                <a:noFill/>
              </a14:hiddenFill>
            </a:ext>
          </a:extLst>
        </p:spPr>
      </p:cxnSp>
      <p:sp>
        <p:nvSpPr>
          <p:cNvPr id="58" name="Rechteck 57"/>
          <p:cNvSpPr/>
          <p:nvPr/>
        </p:nvSpPr>
        <p:spPr>
          <a:xfrm>
            <a:off x="1364575" y="4581128"/>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a:solidFill>
                  <a:schemeClr val="tx1"/>
                </a:solidFill>
                <a:latin typeface="+mj-lt"/>
                <a:cs typeface="Calibri Light" panose="020F0302020204030204" pitchFamily="34" charset="0"/>
              </a:rPr>
              <a:t>Fachspezialist</a:t>
            </a:r>
          </a:p>
        </p:txBody>
      </p:sp>
      <p:cxnSp>
        <p:nvCxnSpPr>
          <p:cNvPr id="59" name="Gewinkelte Verbindung 37"/>
          <p:cNvCxnSpPr>
            <a:stCxn id="58" idx="0"/>
            <a:endCxn id="45" idx="2"/>
          </p:cNvCxnSpPr>
          <p:nvPr/>
        </p:nvCxnSpPr>
        <p:spPr>
          <a:xfrm rot="5400000" flipH="1" flipV="1">
            <a:off x="1826811" y="4131056"/>
            <a:ext cx="900144" cy="1"/>
          </a:xfrm>
          <a:prstGeom prst="bentConnector3">
            <a:avLst>
              <a:gd name="adj1" fmla="val 50000"/>
            </a:avLst>
          </a:prstGeom>
          <a:noFill/>
          <a:ln w="3175">
            <a:solidFill>
              <a:srgbClr val="1D1D1B"/>
            </a:solidFill>
            <a:prstDash val="sysDash"/>
            <a:round/>
            <a:headEnd/>
            <a:tailEnd/>
          </a:ln>
          <a:extLst>
            <a:ext uri="{909E8E84-426E-40DD-AFC4-6F175D3DCCD1}">
              <a14:hiddenFill xmlns:a14="http://schemas.microsoft.com/office/drawing/2010/main">
                <a:noFill/>
              </a14:hiddenFill>
            </a:ext>
          </a:extLst>
        </p:spPr>
      </p:cxnSp>
      <p:sp>
        <p:nvSpPr>
          <p:cNvPr id="66" name="Textfeld 65"/>
          <p:cNvSpPr txBox="1"/>
          <p:nvPr/>
        </p:nvSpPr>
        <p:spPr>
          <a:xfrm>
            <a:off x="400891" y="5589240"/>
            <a:ext cx="8349409" cy="369332"/>
          </a:xfrm>
          <a:prstGeom prst="rect">
            <a:avLst/>
          </a:prstGeom>
          <a:noFill/>
        </p:spPr>
        <p:txBody>
          <a:bodyPr wrap="square" lIns="0" tIns="0" rIns="0" bIns="0" rtlCol="0">
            <a:spAutoFit/>
          </a:bodyPr>
          <a:lstStyle/>
          <a:p>
            <a:r>
              <a:rPr lang="de-CH" sz="1200" b="0" dirty="0" smtClean="0">
                <a:solidFill>
                  <a:schemeClr val="tx1"/>
                </a:solidFill>
                <a:latin typeface="+mj-lt"/>
              </a:rPr>
              <a:t>Fachspezialisten = sämtliche an Ausführung der Projektaktivitäten beteiligten Projektrollen (z.B. Fachspezialist Finanzen, Prozesseigner Finanzen, IT Infrastruktur, weitere Rollen ….)</a:t>
            </a:r>
          </a:p>
        </p:txBody>
      </p:sp>
    </p:spTree>
    <p:extLst>
      <p:ext uri="{BB962C8B-B14F-4D97-AF65-F5344CB8AC3E}">
        <p14:creationId xmlns:p14="http://schemas.microsoft.com/office/powerpoint/2010/main" val="1701664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11369" name="think-cell Folie" r:id="rId4" imgW="270" imgH="270" progId="TCLayout.ActiveDocument.1">
                  <p:embed/>
                </p:oleObj>
              </mc:Choice>
              <mc:Fallback>
                <p:oleObj name="think-cell Folie" r:id="rId4" imgW="270" imgH="270"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itel 4"/>
          <p:cNvSpPr>
            <a:spLocks noGrp="1"/>
          </p:cNvSpPr>
          <p:nvPr>
            <p:ph type="title"/>
          </p:nvPr>
        </p:nvSpPr>
        <p:spPr/>
        <p:txBody>
          <a:bodyPr/>
          <a:lstStyle/>
          <a:p>
            <a:r>
              <a:rPr lang="de-CH" dirty="0"/>
              <a:t>Projekt </a:t>
            </a:r>
            <a:r>
              <a:rPr lang="de-CH" dirty="0" smtClean="0">
                <a:solidFill>
                  <a:srgbClr val="FF0000"/>
                </a:solidFill>
              </a:rPr>
              <a:t>XYZ</a:t>
            </a:r>
            <a:endParaRPr lang="de-CH" dirty="0"/>
          </a:p>
        </p:txBody>
      </p:sp>
      <p:sp>
        <p:nvSpPr>
          <p:cNvPr id="6" name="Textplatzhalter 5"/>
          <p:cNvSpPr>
            <a:spLocks noGrp="1"/>
          </p:cNvSpPr>
          <p:nvPr>
            <p:ph type="body" sz="quarter" idx="10"/>
          </p:nvPr>
        </p:nvSpPr>
        <p:spPr/>
        <p:txBody>
          <a:bodyPr/>
          <a:lstStyle/>
          <a:p>
            <a:endParaRPr lang="de-CH" dirty="0"/>
          </a:p>
        </p:txBody>
      </p:sp>
      <p:sp>
        <p:nvSpPr>
          <p:cNvPr id="7" name="Line 4"/>
          <p:cNvSpPr>
            <a:spLocks noChangeShapeType="1"/>
          </p:cNvSpPr>
          <p:nvPr/>
        </p:nvSpPr>
        <p:spPr bwMode="auto">
          <a:xfrm>
            <a:off x="4796937" y="1764241"/>
            <a:ext cx="0" cy="208756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ysClr val="windowText" lastClr="000000"/>
              </a:solidFill>
              <a:effectLst/>
              <a:uLnTx/>
              <a:uFillTx/>
            </a:endParaRPr>
          </a:p>
        </p:txBody>
      </p:sp>
      <p:sp>
        <p:nvSpPr>
          <p:cNvPr id="10" name="Rectangle 5"/>
          <p:cNvSpPr>
            <a:spLocks noChangeArrowheads="1"/>
          </p:cNvSpPr>
          <p:nvPr/>
        </p:nvSpPr>
        <p:spPr bwMode="auto">
          <a:xfrm>
            <a:off x="3898656" y="2161117"/>
            <a:ext cx="1793631" cy="828675"/>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ctr" defTabSz="973138" eaLnBrk="1" fontAlgn="auto" latinLnBrk="0" hangingPunct="1">
              <a:lnSpc>
                <a:spcPct val="100000"/>
              </a:lnSpc>
              <a:spcBef>
                <a:spcPct val="0"/>
              </a:spcBef>
              <a:spcAft>
                <a:spcPts val="0"/>
              </a:spcAft>
              <a:buClrTx/>
              <a:buSzTx/>
              <a:buFontTx/>
              <a:buNone/>
              <a:tabLst/>
              <a:defRPr/>
            </a:pPr>
            <a:r>
              <a:rPr kumimoji="0" lang="de-CH" sz="1200" b="0" i="0" u="none" strike="noStrike" kern="0" cap="none" spc="0" normalizeH="0" baseline="0" noProof="0" dirty="0">
                <a:ln>
                  <a:noFill/>
                </a:ln>
                <a:solidFill>
                  <a:srgbClr val="000000"/>
                </a:solidFill>
                <a:effectLst/>
                <a:uLnTx/>
                <a:uFillTx/>
                <a:cs typeface="Arial" charset="0"/>
              </a:rPr>
              <a:t>Projektleitung</a:t>
            </a:r>
          </a:p>
        </p:txBody>
      </p:sp>
      <p:sp>
        <p:nvSpPr>
          <p:cNvPr id="11" name="Line 6"/>
          <p:cNvSpPr>
            <a:spLocks noChangeShapeType="1"/>
          </p:cNvSpPr>
          <p:nvPr/>
        </p:nvSpPr>
        <p:spPr bwMode="auto">
          <a:xfrm>
            <a:off x="1772383" y="3853392"/>
            <a:ext cx="0" cy="61118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ysClr val="windowText" lastClr="000000"/>
              </a:solidFill>
              <a:effectLst/>
              <a:uLnTx/>
              <a:uFillTx/>
            </a:endParaRPr>
          </a:p>
        </p:txBody>
      </p:sp>
      <p:sp>
        <p:nvSpPr>
          <p:cNvPr id="12" name="Line 7"/>
          <p:cNvSpPr>
            <a:spLocks noChangeShapeType="1"/>
          </p:cNvSpPr>
          <p:nvPr/>
        </p:nvSpPr>
        <p:spPr bwMode="auto">
          <a:xfrm>
            <a:off x="3799010" y="3853391"/>
            <a:ext cx="0" cy="6096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ysClr val="windowText" lastClr="000000"/>
              </a:solidFill>
              <a:effectLst/>
              <a:uLnTx/>
              <a:uFillTx/>
            </a:endParaRPr>
          </a:p>
        </p:txBody>
      </p:sp>
      <p:sp>
        <p:nvSpPr>
          <p:cNvPr id="13" name="Line 8"/>
          <p:cNvSpPr>
            <a:spLocks noChangeShapeType="1"/>
          </p:cNvSpPr>
          <p:nvPr/>
        </p:nvSpPr>
        <p:spPr bwMode="auto">
          <a:xfrm>
            <a:off x="5793399" y="3853392"/>
            <a:ext cx="0" cy="611187"/>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ysClr val="windowText" lastClr="000000"/>
              </a:solidFill>
              <a:effectLst/>
              <a:uLnTx/>
              <a:uFillTx/>
            </a:endParaRPr>
          </a:p>
        </p:txBody>
      </p:sp>
      <p:sp>
        <p:nvSpPr>
          <p:cNvPr id="14" name="Line 9"/>
          <p:cNvSpPr>
            <a:spLocks noChangeShapeType="1"/>
          </p:cNvSpPr>
          <p:nvPr/>
        </p:nvSpPr>
        <p:spPr bwMode="auto">
          <a:xfrm>
            <a:off x="7787787" y="3851803"/>
            <a:ext cx="0" cy="611188"/>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ysClr val="windowText" lastClr="000000"/>
              </a:solidFill>
              <a:effectLst/>
              <a:uLnTx/>
              <a:uFillTx/>
            </a:endParaRPr>
          </a:p>
        </p:txBody>
      </p:sp>
      <p:sp>
        <p:nvSpPr>
          <p:cNvPr id="15" name="Rectangle 10"/>
          <p:cNvSpPr>
            <a:spLocks noChangeArrowheads="1"/>
          </p:cNvSpPr>
          <p:nvPr/>
        </p:nvSpPr>
        <p:spPr bwMode="auto">
          <a:xfrm>
            <a:off x="907806" y="4104217"/>
            <a:ext cx="1793631" cy="1584325"/>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ctr" defTabSz="973138" eaLnBrk="1" fontAlgn="auto" latinLnBrk="0" hangingPunct="1">
              <a:lnSpc>
                <a:spcPct val="100000"/>
              </a:lnSpc>
              <a:spcBef>
                <a:spcPct val="0"/>
              </a:spcBef>
              <a:spcAft>
                <a:spcPts val="0"/>
              </a:spcAft>
              <a:buClrTx/>
              <a:buSzTx/>
              <a:buFontTx/>
              <a:buNone/>
              <a:tabLst/>
              <a:defRPr/>
            </a:pPr>
            <a:endParaRPr kumimoji="0" lang="de-DE" sz="1200" b="0" i="0" u="none" strike="noStrike" kern="0" cap="none" spc="0" normalizeH="0" baseline="0" noProof="0">
              <a:ln>
                <a:noFill/>
              </a:ln>
              <a:solidFill>
                <a:srgbClr val="000000"/>
              </a:solidFill>
              <a:effectLst/>
              <a:uLnTx/>
              <a:uFillTx/>
              <a:cs typeface="Arial" charset="0"/>
            </a:endParaRPr>
          </a:p>
        </p:txBody>
      </p:sp>
      <p:sp>
        <p:nvSpPr>
          <p:cNvPr id="16" name="Rectangle 11"/>
          <p:cNvSpPr>
            <a:spLocks noChangeArrowheads="1"/>
          </p:cNvSpPr>
          <p:nvPr/>
        </p:nvSpPr>
        <p:spPr bwMode="auto">
          <a:xfrm>
            <a:off x="4896583" y="4104216"/>
            <a:ext cx="1793631" cy="1512887"/>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ctr" defTabSz="973138" eaLnBrk="1" fontAlgn="auto" latinLnBrk="0" hangingPunct="1">
              <a:lnSpc>
                <a:spcPct val="100000"/>
              </a:lnSpc>
              <a:spcBef>
                <a:spcPct val="0"/>
              </a:spcBef>
              <a:spcAft>
                <a:spcPts val="0"/>
              </a:spcAft>
              <a:buClrTx/>
              <a:buSzTx/>
              <a:buFontTx/>
              <a:buNone/>
              <a:tabLst/>
              <a:defRPr/>
            </a:pPr>
            <a:endParaRPr kumimoji="0" lang="de-DE" sz="1200" b="0" i="0" u="none" strike="noStrike" kern="0" cap="none" spc="0" normalizeH="0" baseline="0" noProof="0">
              <a:ln>
                <a:noFill/>
              </a:ln>
              <a:solidFill>
                <a:srgbClr val="000000"/>
              </a:solidFill>
              <a:effectLst/>
              <a:uLnTx/>
              <a:uFillTx/>
              <a:cs typeface="Arial" charset="0"/>
            </a:endParaRPr>
          </a:p>
        </p:txBody>
      </p:sp>
      <p:sp>
        <p:nvSpPr>
          <p:cNvPr id="17" name="Rectangle 12"/>
          <p:cNvSpPr>
            <a:spLocks noChangeArrowheads="1"/>
          </p:cNvSpPr>
          <p:nvPr/>
        </p:nvSpPr>
        <p:spPr bwMode="auto">
          <a:xfrm>
            <a:off x="6890971" y="4104216"/>
            <a:ext cx="1793631" cy="1512887"/>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ctr" defTabSz="973138" eaLnBrk="1" fontAlgn="auto" latinLnBrk="0" hangingPunct="1">
              <a:lnSpc>
                <a:spcPct val="100000"/>
              </a:lnSpc>
              <a:spcBef>
                <a:spcPct val="0"/>
              </a:spcBef>
              <a:spcAft>
                <a:spcPts val="0"/>
              </a:spcAft>
              <a:buClrTx/>
              <a:buSzTx/>
              <a:buFontTx/>
              <a:buNone/>
              <a:tabLst/>
              <a:defRPr/>
            </a:pPr>
            <a:endParaRPr kumimoji="0" lang="de-DE" sz="1200" b="0" i="0" u="none" strike="noStrike" kern="0" cap="none" spc="0" normalizeH="0" baseline="0" noProof="0">
              <a:ln>
                <a:noFill/>
              </a:ln>
              <a:solidFill>
                <a:srgbClr val="000000"/>
              </a:solidFill>
              <a:effectLst/>
              <a:uLnTx/>
              <a:uFillTx/>
              <a:cs typeface="Arial" charset="0"/>
            </a:endParaRPr>
          </a:p>
        </p:txBody>
      </p:sp>
      <p:sp>
        <p:nvSpPr>
          <p:cNvPr id="18" name="Rectangle 13"/>
          <p:cNvSpPr>
            <a:spLocks noChangeArrowheads="1"/>
          </p:cNvSpPr>
          <p:nvPr/>
        </p:nvSpPr>
        <p:spPr bwMode="auto">
          <a:xfrm>
            <a:off x="2902194" y="4104216"/>
            <a:ext cx="1793631" cy="15494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ctr" defTabSz="973138" eaLnBrk="1" fontAlgn="auto" latinLnBrk="0" hangingPunct="1">
              <a:lnSpc>
                <a:spcPct val="100000"/>
              </a:lnSpc>
              <a:spcBef>
                <a:spcPct val="0"/>
              </a:spcBef>
              <a:spcAft>
                <a:spcPts val="0"/>
              </a:spcAft>
              <a:buClrTx/>
              <a:buSzTx/>
              <a:buFontTx/>
              <a:buNone/>
              <a:tabLst/>
              <a:defRPr/>
            </a:pPr>
            <a:endParaRPr kumimoji="0" lang="de-DE" sz="1200" b="0" i="0" u="none" strike="noStrike" kern="0" cap="none" spc="0" normalizeH="0" baseline="0" noProof="0">
              <a:ln>
                <a:noFill/>
              </a:ln>
              <a:solidFill>
                <a:srgbClr val="000000"/>
              </a:solidFill>
              <a:effectLst/>
              <a:uLnTx/>
              <a:uFillTx/>
              <a:cs typeface="Arial" charset="0"/>
            </a:endParaRPr>
          </a:p>
        </p:txBody>
      </p:sp>
      <p:sp>
        <p:nvSpPr>
          <p:cNvPr id="19" name="Line 14"/>
          <p:cNvSpPr>
            <a:spLocks noChangeShapeType="1"/>
          </p:cNvSpPr>
          <p:nvPr/>
        </p:nvSpPr>
        <p:spPr bwMode="auto">
          <a:xfrm>
            <a:off x="3400425" y="3277128"/>
            <a:ext cx="3190143"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ysClr val="windowText" lastClr="000000"/>
              </a:solidFill>
              <a:effectLst/>
              <a:uLnTx/>
              <a:uFillTx/>
            </a:endParaRPr>
          </a:p>
        </p:txBody>
      </p:sp>
      <p:sp>
        <p:nvSpPr>
          <p:cNvPr id="20" name="Rectangle 15"/>
          <p:cNvSpPr>
            <a:spLocks noChangeArrowheads="1"/>
          </p:cNvSpPr>
          <p:nvPr/>
        </p:nvSpPr>
        <p:spPr bwMode="auto">
          <a:xfrm>
            <a:off x="6060099" y="2772304"/>
            <a:ext cx="1795096" cy="936625"/>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342900" marR="0" lvl="0" indent="-342900" algn="ctr" defTabSz="973138" eaLnBrk="1" fontAlgn="auto" latinLnBrk="0" hangingPunct="1">
              <a:lnSpc>
                <a:spcPct val="100000"/>
              </a:lnSpc>
              <a:spcBef>
                <a:spcPct val="0"/>
              </a:spcBef>
              <a:spcAft>
                <a:spcPts val="0"/>
              </a:spcAft>
              <a:buClrTx/>
              <a:buSzTx/>
              <a:buFontTx/>
              <a:buNone/>
              <a:tabLst/>
              <a:defRPr/>
            </a:pPr>
            <a:r>
              <a:rPr kumimoji="0" lang="de-CH" sz="1200" b="0" i="0" u="none" strike="noStrike" kern="0" cap="none" spc="0" normalizeH="0" baseline="0" noProof="0">
                <a:ln>
                  <a:noFill/>
                </a:ln>
                <a:solidFill>
                  <a:srgbClr val="000000"/>
                </a:solidFill>
                <a:effectLst/>
                <a:uLnTx/>
                <a:uFillTx/>
                <a:cs typeface="Arial" charset="0"/>
              </a:rPr>
              <a:t>Prozesseigner</a:t>
            </a:r>
          </a:p>
        </p:txBody>
      </p:sp>
      <p:sp>
        <p:nvSpPr>
          <p:cNvPr id="21" name="Rectangle 16"/>
          <p:cNvSpPr>
            <a:spLocks noChangeArrowheads="1"/>
          </p:cNvSpPr>
          <p:nvPr/>
        </p:nvSpPr>
        <p:spPr bwMode="auto">
          <a:xfrm>
            <a:off x="1740145" y="3061228"/>
            <a:ext cx="1792165" cy="4318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ctr" defTabSz="973138" eaLnBrk="1" fontAlgn="auto" latinLnBrk="0" hangingPunct="1">
              <a:lnSpc>
                <a:spcPct val="100000"/>
              </a:lnSpc>
              <a:spcBef>
                <a:spcPct val="0"/>
              </a:spcBef>
              <a:spcAft>
                <a:spcPts val="0"/>
              </a:spcAft>
              <a:buClrTx/>
              <a:buSzTx/>
              <a:buFontTx/>
              <a:buNone/>
              <a:tabLst/>
              <a:defRPr/>
            </a:pPr>
            <a:r>
              <a:rPr kumimoji="0" lang="de-CH" sz="1200" b="0" i="0" u="none" strike="noStrike" kern="0" cap="none" spc="0" normalizeH="0" baseline="0" noProof="0">
                <a:ln>
                  <a:noFill/>
                </a:ln>
                <a:solidFill>
                  <a:srgbClr val="000000"/>
                </a:solidFill>
                <a:effectLst/>
                <a:uLnTx/>
                <a:uFillTx/>
                <a:cs typeface="Arial" charset="0"/>
              </a:rPr>
              <a:t>Qualitätssicherung</a:t>
            </a:r>
          </a:p>
        </p:txBody>
      </p:sp>
      <p:sp>
        <p:nvSpPr>
          <p:cNvPr id="22" name="Line 17"/>
          <p:cNvSpPr>
            <a:spLocks noChangeShapeType="1"/>
          </p:cNvSpPr>
          <p:nvPr/>
        </p:nvSpPr>
        <p:spPr bwMode="auto">
          <a:xfrm>
            <a:off x="1772384" y="3853391"/>
            <a:ext cx="6015403"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de-CH" sz="1800" b="0" i="0" u="none" strike="noStrike" kern="0" cap="none" spc="0" normalizeH="0" baseline="0" noProof="0">
              <a:ln>
                <a:noFill/>
              </a:ln>
              <a:solidFill>
                <a:sysClr val="windowText" lastClr="000000"/>
              </a:solidFill>
              <a:effectLst/>
              <a:uLnTx/>
              <a:uFillTx/>
            </a:endParaRPr>
          </a:p>
        </p:txBody>
      </p:sp>
      <p:sp>
        <p:nvSpPr>
          <p:cNvPr id="23" name="Rectangle 18"/>
          <p:cNvSpPr>
            <a:spLocks noChangeArrowheads="1"/>
          </p:cNvSpPr>
          <p:nvPr/>
        </p:nvSpPr>
        <p:spPr bwMode="auto">
          <a:xfrm>
            <a:off x="3898656" y="1475316"/>
            <a:ext cx="1793631" cy="43180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ctr" defTabSz="973138" eaLnBrk="1" fontAlgn="auto" latinLnBrk="0" hangingPunct="1">
              <a:lnSpc>
                <a:spcPct val="100000"/>
              </a:lnSpc>
              <a:spcBef>
                <a:spcPct val="0"/>
              </a:spcBef>
              <a:spcAft>
                <a:spcPts val="0"/>
              </a:spcAft>
              <a:buClrTx/>
              <a:buSzTx/>
              <a:buFontTx/>
              <a:buNone/>
              <a:tabLst/>
              <a:defRPr/>
            </a:pPr>
            <a:r>
              <a:rPr kumimoji="0" lang="de-CH" sz="1200" b="0" i="0" u="none" strike="noStrike" kern="0" cap="none" spc="0" normalizeH="0" baseline="0" noProof="0">
                <a:ln>
                  <a:noFill/>
                </a:ln>
                <a:solidFill>
                  <a:srgbClr val="000000"/>
                </a:solidFill>
                <a:effectLst/>
                <a:uLnTx/>
                <a:uFillTx/>
                <a:cs typeface="Arial" charset="0"/>
              </a:rPr>
              <a:t>Auftraggeber</a:t>
            </a:r>
          </a:p>
        </p:txBody>
      </p:sp>
    </p:spTree>
    <p:extLst>
      <p:ext uri="{BB962C8B-B14F-4D97-AF65-F5344CB8AC3E}">
        <p14:creationId xmlns:p14="http://schemas.microsoft.com/office/powerpoint/2010/main" val="2326522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12398" name="think-cell Folie" r:id="rId5" imgW="270" imgH="270" progId="TCLayout.ActiveDocument.1">
                  <p:embed/>
                </p:oleObj>
              </mc:Choice>
              <mc:Fallback>
                <p:oleObj name="think-cell Folie" r:id="rId5" imgW="270" imgH="270" progId="TCLayout.ActiveDocument.1">
                  <p:embed/>
                  <p:pic>
                    <p:nvPicPr>
                      <p:cNvPr id="8" name="Objekt 7"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5" name="Titel 4"/>
          <p:cNvSpPr>
            <a:spLocks noGrp="1"/>
          </p:cNvSpPr>
          <p:nvPr>
            <p:ph type="title"/>
          </p:nvPr>
        </p:nvSpPr>
        <p:spPr/>
        <p:txBody>
          <a:bodyPr/>
          <a:lstStyle/>
          <a:p>
            <a:r>
              <a:rPr lang="de-CH" dirty="0"/>
              <a:t>Projekt </a:t>
            </a:r>
            <a:r>
              <a:rPr lang="de-CH" dirty="0">
                <a:solidFill>
                  <a:srgbClr val="FF0000"/>
                </a:solidFill>
              </a:rPr>
              <a:t>XYZ</a:t>
            </a:r>
            <a:endParaRPr lang="de-CH" dirty="0"/>
          </a:p>
        </p:txBody>
      </p:sp>
      <p:sp>
        <p:nvSpPr>
          <p:cNvPr id="6" name="Textplatzhalter 5"/>
          <p:cNvSpPr>
            <a:spLocks noGrp="1"/>
          </p:cNvSpPr>
          <p:nvPr>
            <p:ph type="body" sz="quarter" idx="10"/>
          </p:nvPr>
        </p:nvSpPr>
        <p:spPr/>
        <p:txBody>
          <a:bodyPr/>
          <a:lstStyle/>
          <a:p>
            <a:r>
              <a:rPr lang="de-CH" dirty="0" smtClean="0"/>
              <a:t>Grober Terminplan</a:t>
            </a:r>
            <a:endParaRPr lang="de-CH" dirty="0"/>
          </a:p>
        </p:txBody>
      </p:sp>
      <p:sp>
        <p:nvSpPr>
          <p:cNvPr id="24" name="Flussdiagramm: Prozess 23">
            <a:extLst>
              <a:ext uri="{FF2B5EF4-FFF2-40B4-BE49-F238E27FC236}">
                <a16:creationId xmlns:a16="http://schemas.microsoft.com/office/drawing/2014/main" id="{FE129FED-C6DE-44A0-8F5A-97623DBC2B98}"/>
              </a:ext>
            </a:extLst>
          </p:cNvPr>
          <p:cNvSpPr/>
          <p:nvPr/>
        </p:nvSpPr>
        <p:spPr bwMode="auto">
          <a:xfrm>
            <a:off x="512827" y="1826128"/>
            <a:ext cx="8457011" cy="1325994"/>
          </a:xfrm>
          <a:prstGeom prst="flowChartProcess">
            <a:avLst/>
          </a:prstGeom>
          <a:solidFill>
            <a:srgbClr val="000000">
              <a:lumMod val="90000"/>
              <a:lumOff val="10000"/>
              <a:alpha val="30000"/>
            </a:srgbClr>
          </a:solidFill>
          <a:ln w="31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de-DE" sz="1000" b="0" i="0" u="none" strike="noStrike" kern="0" cap="none" spc="0" normalizeH="0" baseline="0" noProof="0" dirty="0">
              <a:ln>
                <a:noFill/>
              </a:ln>
              <a:solidFill>
                <a:srgbClr val="FFFFFF"/>
              </a:solidFill>
              <a:effectLst/>
              <a:uLnTx/>
              <a:uFillTx/>
              <a:latin typeface="Arial"/>
              <a:ea typeface="+mn-ea"/>
              <a:cs typeface="Arial" pitchFamily="34" charset="0"/>
            </a:endParaRPr>
          </a:p>
        </p:txBody>
      </p:sp>
      <p:sp>
        <p:nvSpPr>
          <p:cNvPr id="25" name="Rectangle 8">
            <a:hlinkClick r:id="rId7" action="ppaction://hlinksldjump"/>
          </p:cNvPr>
          <p:cNvSpPr>
            <a:spLocks noChangeArrowheads="1"/>
          </p:cNvSpPr>
          <p:nvPr/>
        </p:nvSpPr>
        <p:spPr bwMode="auto">
          <a:xfrm>
            <a:off x="512826" y="1340769"/>
            <a:ext cx="1522465" cy="406611"/>
          </a:xfrm>
          <a:prstGeom prst="rightArrow">
            <a:avLst>
              <a:gd name="adj1" fmla="val 50000"/>
              <a:gd name="adj2" fmla="val 60899"/>
            </a:avLst>
          </a:prstGeom>
          <a:solidFill>
            <a:srgbClr val="9D9D9C"/>
          </a:solidFill>
          <a:ln>
            <a:noFill/>
          </a:ln>
        </p:spPr>
        <p:txBody>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de-DE" altLang="de-DE" sz="1600" b="0" i="0" u="none" strike="noStrike" kern="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26" name="Rectangle 9">
            <a:hlinkClick r:id="rId7" action="ppaction://hlinksldjump"/>
          </p:cNvPr>
          <p:cNvSpPr>
            <a:spLocks noChangeArrowheads="1"/>
          </p:cNvSpPr>
          <p:nvPr/>
        </p:nvSpPr>
        <p:spPr bwMode="auto">
          <a:xfrm>
            <a:off x="577174" y="1465956"/>
            <a:ext cx="122907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de-DE" altLang="de-DE" sz="1000" b="0" dirty="0" smtClean="0">
                <a:solidFill>
                  <a:srgbClr val="000000"/>
                </a:solidFill>
                <a:cs typeface="Arial" panose="020B0604020202020204" pitchFamily="34" charset="0"/>
              </a:rPr>
              <a:t>Anforderungen</a:t>
            </a:r>
          </a:p>
        </p:txBody>
      </p:sp>
      <p:sp>
        <p:nvSpPr>
          <p:cNvPr id="27" name="AutoShape 4"/>
          <p:cNvSpPr>
            <a:spLocks noChangeAspect="1" noChangeArrowheads="1" noTextEdit="1"/>
          </p:cNvSpPr>
          <p:nvPr/>
        </p:nvSpPr>
        <p:spPr bwMode="auto">
          <a:xfrm>
            <a:off x="2647075" y="1385229"/>
            <a:ext cx="5482429" cy="570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endParaRPr lang="de-CH" sz="900" b="0" smtClean="0">
              <a:solidFill>
                <a:srgbClr val="000000"/>
              </a:solidFill>
              <a:latin typeface="Arial" panose="020B0604020202020204" pitchFamily="34" charset="0"/>
              <a:ea typeface="ＭＳ Ｐゴシック" panose="020B0600070205080204" pitchFamily="34" charset="-128"/>
              <a:cs typeface="+mn-cs"/>
            </a:endParaRPr>
          </a:p>
        </p:txBody>
      </p:sp>
      <p:sp>
        <p:nvSpPr>
          <p:cNvPr id="28" name="Rectangle 8">
            <a:hlinkClick r:id="rId8" action="ppaction://hlinksldjump"/>
          </p:cNvPr>
          <p:cNvSpPr>
            <a:spLocks noChangeArrowheads="1"/>
          </p:cNvSpPr>
          <p:nvPr/>
        </p:nvSpPr>
        <p:spPr bwMode="auto">
          <a:xfrm>
            <a:off x="2143123" y="1356972"/>
            <a:ext cx="1224000" cy="391377"/>
          </a:xfrm>
          <a:prstGeom prst="rect">
            <a:avLst/>
          </a:prstGeom>
          <a:solidFill>
            <a:srgbClr val="000000"/>
          </a:solidFill>
          <a:ln>
            <a:noFill/>
          </a:ln>
        </p:spPr>
        <p:txBody>
          <a:bodyPr tIns="0" anchor="ct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de-DE" altLang="de-DE" sz="14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mn-cs"/>
              </a:rPr>
              <a:t>Initialisierung</a:t>
            </a:r>
          </a:p>
        </p:txBody>
      </p:sp>
      <p:sp>
        <p:nvSpPr>
          <p:cNvPr id="29" name="Flussdiagramm: Prozess 28">
            <a:extLst>
              <a:ext uri="{FF2B5EF4-FFF2-40B4-BE49-F238E27FC236}">
                <a16:creationId xmlns:a16="http://schemas.microsoft.com/office/drawing/2014/main" id="{9A8222A7-E829-4577-8A4D-3C030BE8255B}"/>
              </a:ext>
            </a:extLst>
          </p:cNvPr>
          <p:cNvSpPr/>
          <p:nvPr/>
        </p:nvSpPr>
        <p:spPr bwMode="auto">
          <a:xfrm>
            <a:off x="975849" y="2442948"/>
            <a:ext cx="1095266" cy="626338"/>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Entscheid, </a:t>
            </a:r>
            <a:r>
              <a:rPr kumimoji="0" lang="de-DE" sz="800" b="0" i="0" u="none" strike="noStrike" kern="0" cap="none" spc="0" normalizeH="0" baseline="0" noProof="0" dirty="0">
                <a:ln>
                  <a:noFill/>
                </a:ln>
                <a:solidFill>
                  <a:srgbClr val="FFFFFF"/>
                </a:solidFill>
                <a:effectLst/>
                <a:uLnTx/>
                <a:uFillTx/>
                <a:latin typeface="Arial"/>
                <a:ea typeface="ＭＳ Ｐゴシック" pitchFamily="34" charset="-128"/>
                <a:cs typeface="Arial" pitchFamily="34" charset="0"/>
              </a:rPr>
              <a:t>ob </a:t>
            </a: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weitere </a:t>
            </a:r>
            <a:r>
              <a:rPr kumimoji="0" lang="de-DE" sz="800" b="0" i="0" u="none" strike="noStrike" kern="0" cap="none" spc="0" normalizeH="0" baseline="0" noProof="0" dirty="0">
                <a:ln>
                  <a:noFill/>
                </a:ln>
                <a:solidFill>
                  <a:srgbClr val="FFFFFF"/>
                </a:solidFill>
                <a:effectLst/>
                <a:uLnTx/>
                <a:uFillTx/>
                <a:latin typeface="Arial"/>
                <a:ea typeface="ＭＳ Ｐゴシック" pitchFamily="34" charset="-128"/>
                <a:cs typeface="Arial" pitchFamily="34" charset="0"/>
              </a:rPr>
              <a:t>Konkretisierung </a:t>
            </a: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der Projektidee beauftragt </a:t>
            </a:r>
            <a:r>
              <a:rPr kumimoji="0" lang="de-DE" sz="800" b="0" i="0" u="none" strike="noStrike" kern="0" cap="none" spc="0" normalizeH="0" baseline="0" noProof="0" dirty="0">
                <a:ln>
                  <a:noFill/>
                </a:ln>
                <a:solidFill>
                  <a:srgbClr val="FFFFFF"/>
                </a:solidFill>
                <a:effectLst/>
                <a:uLnTx/>
                <a:uFillTx/>
                <a:latin typeface="Arial"/>
                <a:ea typeface="ＭＳ Ｐゴシック" pitchFamily="34" charset="-128"/>
                <a:cs typeface="Arial" pitchFamily="34" charset="0"/>
              </a:rPr>
              <a:t>wird</a:t>
            </a:r>
          </a:p>
        </p:txBody>
      </p:sp>
      <p:sp>
        <p:nvSpPr>
          <p:cNvPr id="30" name="Flussdiagramm: Prozess 29">
            <a:extLst>
              <a:ext uri="{FF2B5EF4-FFF2-40B4-BE49-F238E27FC236}">
                <a16:creationId xmlns:a16="http://schemas.microsoft.com/office/drawing/2014/main" id="{A4FE563B-8CC3-4829-B431-0C6DC53B87AC}"/>
              </a:ext>
            </a:extLst>
          </p:cNvPr>
          <p:cNvSpPr/>
          <p:nvPr/>
        </p:nvSpPr>
        <p:spPr bwMode="auto">
          <a:xfrm>
            <a:off x="2143123" y="2439551"/>
            <a:ext cx="1225899" cy="629735"/>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Prüfung, ob und wie (Termin, Aufwand, Kosten) sich die Idee realisieren lässt</a:t>
            </a:r>
            <a:r>
              <a:rPr kumimoji="0" lang="de-DE" sz="800" b="0" i="0" u="none" strike="noStrike" kern="0" cap="none" spc="0" normalizeH="0" noProof="0" dirty="0" smtClean="0">
                <a:ln>
                  <a:noFill/>
                </a:ln>
                <a:solidFill>
                  <a:srgbClr val="FFFFFF"/>
                </a:solidFill>
                <a:effectLst/>
                <a:uLnTx/>
                <a:uFillTx/>
                <a:latin typeface="Arial"/>
                <a:ea typeface="ＭＳ Ｐゴシック" pitchFamily="34" charset="-128"/>
                <a:cs typeface="Arial" pitchFamily="34" charset="0"/>
              </a:rPr>
              <a:t> und ob Projekt gestartet wird</a:t>
            </a:r>
            <a:endPar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endParaRPr>
          </a:p>
        </p:txBody>
      </p:sp>
      <p:sp>
        <p:nvSpPr>
          <p:cNvPr id="31" name="Flussdiagramm: Prozess 30">
            <a:extLst>
              <a:ext uri="{FF2B5EF4-FFF2-40B4-BE49-F238E27FC236}">
                <a16:creationId xmlns:a16="http://schemas.microsoft.com/office/drawing/2014/main" id="{43CBC17B-D819-4BF5-AB5F-E0E221357E35}"/>
              </a:ext>
            </a:extLst>
          </p:cNvPr>
          <p:cNvSpPr/>
          <p:nvPr/>
        </p:nvSpPr>
        <p:spPr bwMode="auto">
          <a:xfrm>
            <a:off x="3446119" y="2433812"/>
            <a:ext cx="1224624" cy="635473"/>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de-DE" sz="800" b="0" kern="0" dirty="0" smtClean="0">
                <a:solidFill>
                  <a:srgbClr val="FFFFFF"/>
                </a:solidFill>
                <a:latin typeface="Arial"/>
                <a:ea typeface="ＭＳ Ｐゴシック" pitchFamily="34" charset="-128"/>
                <a:cs typeface="Arial" pitchFamily="34" charset="0"/>
              </a:rPr>
              <a:t>Konzept, wie </a:t>
            </a: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die Lösung aussehen wird.</a:t>
            </a:r>
          </a:p>
        </p:txBody>
      </p:sp>
      <p:sp>
        <p:nvSpPr>
          <p:cNvPr id="32" name="Flussdiagramm: Prozess 31">
            <a:extLst>
              <a:ext uri="{FF2B5EF4-FFF2-40B4-BE49-F238E27FC236}">
                <a16:creationId xmlns:a16="http://schemas.microsoft.com/office/drawing/2014/main" id="{F3CBD393-A96E-49D9-9112-31809B6E9033}"/>
              </a:ext>
            </a:extLst>
          </p:cNvPr>
          <p:cNvSpPr/>
          <p:nvPr/>
        </p:nvSpPr>
        <p:spPr bwMode="auto">
          <a:xfrm>
            <a:off x="4755335" y="2433811"/>
            <a:ext cx="1220040" cy="635473"/>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Lösung ist entwickelt (auf Basis des Konzepts)</a:t>
            </a:r>
          </a:p>
        </p:txBody>
      </p:sp>
      <p:sp>
        <p:nvSpPr>
          <p:cNvPr id="33" name="Flussdiagramm: Prozess 32">
            <a:extLst>
              <a:ext uri="{FF2B5EF4-FFF2-40B4-BE49-F238E27FC236}">
                <a16:creationId xmlns:a16="http://schemas.microsoft.com/office/drawing/2014/main" id="{699F2CFB-13B3-4AC9-BDA4-69086B8441F7}"/>
              </a:ext>
            </a:extLst>
          </p:cNvPr>
          <p:cNvSpPr/>
          <p:nvPr/>
        </p:nvSpPr>
        <p:spPr bwMode="auto">
          <a:xfrm>
            <a:off x="7372535" y="2430998"/>
            <a:ext cx="1224000" cy="638288"/>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Lösung in Betrieb genommen. Projekt offiziell beendet </a:t>
            </a:r>
            <a:r>
              <a:rPr kumimoji="0" lang="de-DE" sz="800" b="0" i="0" u="none" strike="noStrike" kern="0" cap="none" spc="0" normalizeH="0" baseline="0" noProof="0" dirty="0" smtClean="0">
                <a:ln>
                  <a:noFill/>
                </a:ln>
                <a:effectLst/>
                <a:uLnTx/>
                <a:uFillTx/>
                <a:latin typeface="Arial"/>
                <a:ea typeface="ＭＳ Ｐゴシック" pitchFamily="34" charset="-128"/>
                <a:cs typeface="Arial" pitchFamily="34" charset="0"/>
              </a:rPr>
              <a:t>und in Betriebsmodus übergeben.</a:t>
            </a:r>
          </a:p>
        </p:txBody>
      </p:sp>
      <p:sp>
        <p:nvSpPr>
          <p:cNvPr id="34" name="Textfeld 37"/>
          <p:cNvSpPr txBox="1">
            <a:spLocks noChangeArrowheads="1"/>
          </p:cNvSpPr>
          <p:nvPr/>
        </p:nvSpPr>
        <p:spPr bwMode="auto">
          <a:xfrm rot="16200000">
            <a:off x="341799" y="2452122"/>
            <a:ext cx="7404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anchor="ctr">
            <a:spAutoFit/>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algn="ctr">
              <a:spcBef>
                <a:spcPct val="0"/>
              </a:spcBef>
              <a:buClrTx/>
              <a:buFontTx/>
              <a:buNone/>
            </a:pPr>
            <a:r>
              <a:rPr lang="de-DE" altLang="de-DE" sz="1200" kern="1000" dirty="0" smtClean="0">
                <a:solidFill>
                  <a:srgbClr val="4E6C88"/>
                </a:solidFill>
                <a:cs typeface="Arial" panose="020B0604020202020204" pitchFamily="34" charset="0"/>
              </a:rPr>
              <a:t>Phasen-ziel</a:t>
            </a:r>
          </a:p>
        </p:txBody>
      </p:sp>
      <p:sp>
        <p:nvSpPr>
          <p:cNvPr id="35" name="Rectangle 8">
            <a:hlinkClick r:id="rId8" action="ppaction://hlinksldjump"/>
          </p:cNvPr>
          <p:cNvSpPr>
            <a:spLocks noChangeArrowheads="1"/>
          </p:cNvSpPr>
          <p:nvPr/>
        </p:nvSpPr>
        <p:spPr bwMode="auto">
          <a:xfrm>
            <a:off x="3446119" y="1356972"/>
            <a:ext cx="1224000" cy="391377"/>
          </a:xfrm>
          <a:prstGeom prst="rect">
            <a:avLst/>
          </a:prstGeom>
          <a:solidFill>
            <a:srgbClr val="000000"/>
          </a:solidFill>
          <a:ln>
            <a:noFill/>
          </a:ln>
        </p:spPr>
        <p:txBody>
          <a:bodyPr tIns="0" anchor="ctr"/>
          <a:lstStyle/>
          <a:p>
            <a:pPr fontAlgn="auto">
              <a:spcAft>
                <a:spcPts val="0"/>
              </a:spcAft>
            </a:pPr>
            <a:r>
              <a:rPr lang="de-DE" altLang="de-DE" sz="1400" b="0" kern="0" dirty="0">
                <a:solidFill>
                  <a:srgbClr val="FFFFFF"/>
                </a:solidFill>
                <a:latin typeface="Arial" panose="020B0604020202020204" pitchFamily="34" charset="0"/>
                <a:ea typeface="ＭＳ Ｐゴシック" panose="020B0600070205080204" pitchFamily="34" charset="-128"/>
                <a:cs typeface="+mn-cs"/>
              </a:rPr>
              <a:t>Konzept</a:t>
            </a:r>
          </a:p>
        </p:txBody>
      </p:sp>
      <p:sp>
        <p:nvSpPr>
          <p:cNvPr id="36" name="Rectangle 8">
            <a:hlinkClick r:id="rId8" action="ppaction://hlinksldjump"/>
          </p:cNvPr>
          <p:cNvSpPr>
            <a:spLocks noChangeArrowheads="1"/>
          </p:cNvSpPr>
          <p:nvPr/>
        </p:nvSpPr>
        <p:spPr bwMode="auto">
          <a:xfrm>
            <a:off x="4755335" y="1356972"/>
            <a:ext cx="1224000" cy="391377"/>
          </a:xfrm>
          <a:prstGeom prst="rect">
            <a:avLst/>
          </a:prstGeom>
          <a:solidFill>
            <a:srgbClr val="000000"/>
          </a:solidFill>
          <a:ln>
            <a:noFill/>
          </a:ln>
        </p:spPr>
        <p:txBody>
          <a:bodyPr tIns="0" anchor="ctr"/>
          <a:lstStyle/>
          <a:p>
            <a:pPr fontAlgn="auto">
              <a:spcAft>
                <a:spcPts val="0"/>
              </a:spcAft>
            </a:pPr>
            <a:r>
              <a:rPr lang="de-DE" altLang="de-DE" sz="1400" b="0" kern="0" dirty="0">
                <a:solidFill>
                  <a:srgbClr val="FFFFFF"/>
                </a:solidFill>
                <a:latin typeface="Arial" panose="020B0604020202020204" pitchFamily="34" charset="0"/>
                <a:ea typeface="ＭＳ Ｐゴシック" panose="020B0600070205080204" pitchFamily="34" charset="-128"/>
                <a:cs typeface="+mn-cs"/>
              </a:rPr>
              <a:t>Realisierung</a:t>
            </a:r>
          </a:p>
        </p:txBody>
      </p:sp>
      <p:sp>
        <p:nvSpPr>
          <p:cNvPr id="37" name="Rectangle 8">
            <a:hlinkClick r:id="rId8" action="ppaction://hlinksldjump"/>
          </p:cNvPr>
          <p:cNvSpPr>
            <a:spLocks noChangeArrowheads="1"/>
          </p:cNvSpPr>
          <p:nvPr/>
        </p:nvSpPr>
        <p:spPr bwMode="auto">
          <a:xfrm>
            <a:off x="6058331" y="1356972"/>
            <a:ext cx="1224000" cy="391377"/>
          </a:xfrm>
          <a:prstGeom prst="rect">
            <a:avLst/>
          </a:prstGeom>
          <a:solidFill>
            <a:srgbClr val="000000"/>
          </a:solidFill>
          <a:ln>
            <a:noFill/>
          </a:ln>
        </p:spPr>
        <p:txBody>
          <a:bodyPr tIns="0" anchor="ctr"/>
          <a:lstStyle/>
          <a:p>
            <a:pPr fontAlgn="auto">
              <a:spcAft>
                <a:spcPts val="0"/>
              </a:spcAft>
            </a:pPr>
            <a:r>
              <a:rPr lang="de-DE" altLang="de-DE" sz="1400" b="0" kern="0" dirty="0" err="1">
                <a:solidFill>
                  <a:srgbClr val="FFFFFF"/>
                </a:solidFill>
                <a:latin typeface="Arial" panose="020B0604020202020204" pitchFamily="34" charset="0"/>
                <a:ea typeface="ＭＳ Ｐゴシック" panose="020B0600070205080204" pitchFamily="34" charset="-128"/>
                <a:cs typeface="+mn-cs"/>
              </a:rPr>
              <a:t>Testing</a:t>
            </a:r>
            <a:endParaRPr lang="de-DE" altLang="de-DE" sz="1400" b="0" kern="0" dirty="0">
              <a:solidFill>
                <a:srgbClr val="FFFFFF"/>
              </a:solidFill>
              <a:latin typeface="Arial" panose="020B0604020202020204" pitchFamily="34" charset="0"/>
              <a:ea typeface="ＭＳ Ｐゴシック" panose="020B0600070205080204" pitchFamily="34" charset="-128"/>
              <a:cs typeface="+mn-cs"/>
            </a:endParaRPr>
          </a:p>
        </p:txBody>
      </p:sp>
      <p:sp>
        <p:nvSpPr>
          <p:cNvPr id="38" name="Rectangle 8">
            <a:hlinkClick r:id="rId8" action="ppaction://hlinksldjump"/>
          </p:cNvPr>
          <p:cNvSpPr>
            <a:spLocks noChangeArrowheads="1"/>
          </p:cNvSpPr>
          <p:nvPr/>
        </p:nvSpPr>
        <p:spPr bwMode="auto">
          <a:xfrm>
            <a:off x="7368379" y="1356972"/>
            <a:ext cx="1224000" cy="391377"/>
          </a:xfrm>
          <a:prstGeom prst="rect">
            <a:avLst/>
          </a:prstGeom>
          <a:solidFill>
            <a:srgbClr val="000000"/>
          </a:solidFill>
          <a:ln>
            <a:noFill/>
          </a:ln>
        </p:spPr>
        <p:txBody>
          <a:bodyPr tIns="0" anchor="ctr"/>
          <a:lstStyle/>
          <a:p>
            <a:pPr fontAlgn="auto">
              <a:spcAft>
                <a:spcPts val="0"/>
              </a:spcAft>
            </a:pPr>
            <a:r>
              <a:rPr lang="de-DE" altLang="de-DE" sz="1400" b="0" kern="0" dirty="0">
                <a:solidFill>
                  <a:srgbClr val="FFFFFF"/>
                </a:solidFill>
                <a:latin typeface="Arial" panose="020B0604020202020204" pitchFamily="34" charset="0"/>
                <a:ea typeface="ＭＳ Ｐゴシック" panose="020B0600070205080204" pitchFamily="34" charset="-128"/>
                <a:cs typeface="+mn-cs"/>
              </a:rPr>
              <a:t>Einführung</a:t>
            </a:r>
          </a:p>
        </p:txBody>
      </p:sp>
      <p:sp>
        <p:nvSpPr>
          <p:cNvPr id="39" name="Flussdiagramm: Prozess 38">
            <a:extLst>
              <a:ext uri="{FF2B5EF4-FFF2-40B4-BE49-F238E27FC236}">
                <a16:creationId xmlns:a16="http://schemas.microsoft.com/office/drawing/2014/main" id="{F3CBD393-A96E-49D9-9112-31809B6E9033}"/>
              </a:ext>
            </a:extLst>
          </p:cNvPr>
          <p:cNvSpPr/>
          <p:nvPr/>
        </p:nvSpPr>
        <p:spPr bwMode="auto">
          <a:xfrm>
            <a:off x="6067785" y="2430998"/>
            <a:ext cx="1214546" cy="638285"/>
          </a:xfrm>
          <a:prstGeom prst="flowChartProcess">
            <a:avLst/>
          </a:prstGeom>
          <a:solidFill>
            <a:srgbClr val="4E6C88"/>
          </a:solidFill>
          <a:ln w="25400" cap="flat" cmpd="sng" algn="ctr">
            <a:noFill/>
            <a:prstDash val="solid"/>
          </a:ln>
          <a:effectLst/>
        </p:spPr>
        <p:txBody>
          <a:bodyPr lIns="36000" tIns="36000" rIns="36000" bIns="3600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800" b="0" i="0" u="none" strike="noStrike" kern="0" cap="none" spc="0" normalizeH="0" baseline="0" noProof="0" dirty="0" smtClean="0">
                <a:ln>
                  <a:noFill/>
                </a:ln>
                <a:solidFill>
                  <a:srgbClr val="FFFFFF"/>
                </a:solidFill>
                <a:effectLst/>
                <a:uLnTx/>
                <a:uFillTx/>
                <a:latin typeface="Arial"/>
                <a:ea typeface="ＭＳ Ｐゴシック" pitchFamily="34" charset="-128"/>
                <a:cs typeface="Arial" pitchFamily="34" charset="0"/>
              </a:rPr>
              <a:t>Tests sind durchgeführt. Zukünftige Nutzer sind geschult.</a:t>
            </a:r>
          </a:p>
        </p:txBody>
      </p:sp>
      <p:sp>
        <p:nvSpPr>
          <p:cNvPr id="40" name="Rechteck 39"/>
          <p:cNvSpPr/>
          <p:nvPr/>
        </p:nvSpPr>
        <p:spPr bwMode="auto">
          <a:xfrm>
            <a:off x="2678473" y="1880690"/>
            <a:ext cx="1623752" cy="561661"/>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Freigabe Projektauftrag und</a:t>
            </a:r>
            <a:br>
              <a:rPr lang="de-CH" sz="900" b="0" dirty="0" smtClean="0">
                <a:solidFill>
                  <a:srgbClr val="C00000"/>
                </a:solidFill>
                <a:ea typeface="ＭＳ Ｐゴシック" panose="020B0600070205080204" pitchFamily="34" charset="-128"/>
                <a:cs typeface="+mn-cs"/>
              </a:rPr>
            </a:br>
            <a:r>
              <a:rPr lang="de-CH" sz="900" b="0" dirty="0" err="1" smtClean="0">
                <a:solidFill>
                  <a:srgbClr val="C00000"/>
                </a:solidFill>
                <a:ea typeface="ＭＳ Ｐゴシック" panose="020B0600070205080204" pitchFamily="34" charset="-128"/>
                <a:cs typeface="+mn-cs"/>
              </a:rPr>
              <a:t>Investantrag</a:t>
            </a:r>
            <a:r>
              <a:rPr lang="de-CH" sz="900" b="0" dirty="0" smtClean="0">
                <a:solidFill>
                  <a:srgbClr val="C00000"/>
                </a:solidFill>
                <a:ea typeface="ＭＳ Ｐゴシック" panose="020B0600070205080204" pitchFamily="34" charset="-128"/>
                <a:cs typeface="+mn-cs"/>
              </a:rPr>
              <a:t>, Bewertung und </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Priorisierung Projekt</a:t>
            </a:r>
            <a:r>
              <a:rPr lang="de-CH" sz="900" baseline="30000" dirty="0">
                <a:solidFill>
                  <a:srgbClr val="C00000"/>
                </a:solidFill>
                <a:ea typeface="ＭＳ Ｐゴシック" panose="020B0600070205080204" pitchFamily="34" charset="-128"/>
              </a:rPr>
              <a:t>2</a:t>
            </a:r>
          </a:p>
        </p:txBody>
      </p:sp>
      <p:sp>
        <p:nvSpPr>
          <p:cNvPr id="41" name="Rechteck 40"/>
          <p:cNvSpPr/>
          <p:nvPr/>
        </p:nvSpPr>
        <p:spPr bwMode="auto">
          <a:xfrm>
            <a:off x="4427890" y="1880690"/>
            <a:ext cx="675222" cy="518408"/>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Abnahme </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Konzept</a:t>
            </a:r>
          </a:p>
        </p:txBody>
      </p:sp>
      <p:sp>
        <p:nvSpPr>
          <p:cNvPr id="42" name="Rechteck 41"/>
          <p:cNvSpPr/>
          <p:nvPr/>
        </p:nvSpPr>
        <p:spPr bwMode="auto">
          <a:xfrm>
            <a:off x="5644469" y="1880690"/>
            <a:ext cx="1217638" cy="496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Realisierung </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abgeschlossen</a:t>
            </a:r>
          </a:p>
        </p:txBody>
      </p:sp>
      <p:sp>
        <p:nvSpPr>
          <p:cNvPr id="43" name="Rechteck 42"/>
          <p:cNvSpPr/>
          <p:nvPr/>
        </p:nvSpPr>
        <p:spPr bwMode="auto">
          <a:xfrm>
            <a:off x="6679627" y="1880690"/>
            <a:ext cx="1324212" cy="489738"/>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Tests + Schulung durch-</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geführt, GO-Live Freigabe</a:t>
            </a:r>
          </a:p>
        </p:txBody>
      </p:sp>
      <p:sp>
        <p:nvSpPr>
          <p:cNvPr id="44" name="Rechteck 43"/>
          <p:cNvSpPr/>
          <p:nvPr/>
        </p:nvSpPr>
        <p:spPr bwMode="auto">
          <a:xfrm>
            <a:off x="8311255" y="1880690"/>
            <a:ext cx="725241" cy="496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Projekt-</a:t>
            </a:r>
            <a:br>
              <a:rPr lang="de-CH" sz="900" b="0" dirty="0" smtClean="0">
                <a:solidFill>
                  <a:srgbClr val="C00000"/>
                </a:solidFill>
                <a:ea typeface="ＭＳ Ｐゴシック" panose="020B0600070205080204" pitchFamily="34" charset="-128"/>
                <a:cs typeface="+mn-cs"/>
              </a:rPr>
            </a:br>
            <a:r>
              <a:rPr lang="de-CH" sz="900" b="0" dirty="0" err="1" smtClean="0">
                <a:solidFill>
                  <a:srgbClr val="C00000"/>
                </a:solidFill>
                <a:ea typeface="ＭＳ Ｐゴシック" panose="020B0600070205080204" pitchFamily="34" charset="-128"/>
                <a:cs typeface="+mn-cs"/>
              </a:rPr>
              <a:t>abschluss</a:t>
            </a:r>
            <a:endParaRPr lang="de-CH" sz="900" b="0" dirty="0" smtClean="0">
              <a:solidFill>
                <a:srgbClr val="C00000"/>
              </a:solidFill>
              <a:ea typeface="ＭＳ Ｐゴシック" panose="020B0600070205080204" pitchFamily="34" charset="-128"/>
              <a:cs typeface="+mn-cs"/>
            </a:endParaRPr>
          </a:p>
        </p:txBody>
      </p:sp>
      <p:sp>
        <p:nvSpPr>
          <p:cNvPr id="45" name="Textfeld 37"/>
          <p:cNvSpPr txBox="1">
            <a:spLocks noChangeArrowheads="1"/>
          </p:cNvSpPr>
          <p:nvPr/>
        </p:nvSpPr>
        <p:spPr bwMode="auto">
          <a:xfrm>
            <a:off x="551396" y="1952698"/>
            <a:ext cx="10156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anchor="ctr">
            <a:spAutoFit/>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de-DE" altLang="de-DE" sz="1200" dirty="0" smtClean="0">
                <a:solidFill>
                  <a:srgbClr val="C00000"/>
                </a:solidFill>
                <a:cs typeface="Arial" panose="020B0604020202020204" pitchFamily="34" charset="0"/>
              </a:rPr>
              <a:t>Meilensteine</a:t>
            </a:r>
          </a:p>
        </p:txBody>
      </p:sp>
      <p:sp>
        <p:nvSpPr>
          <p:cNvPr id="46" name="Rechteck 45"/>
          <p:cNvSpPr/>
          <p:nvPr/>
        </p:nvSpPr>
        <p:spPr bwMode="auto">
          <a:xfrm>
            <a:off x="4937796" y="332656"/>
            <a:ext cx="4058649" cy="653023"/>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1050" baseline="30000" dirty="0" smtClean="0">
                <a:solidFill>
                  <a:srgbClr val="C00000"/>
                </a:solidFill>
                <a:ea typeface="ＭＳ Ｐゴシック" panose="020B0600070205080204" pitchFamily="34" charset="-128"/>
                <a:cs typeface="+mn-cs"/>
              </a:rPr>
              <a:t>1</a:t>
            </a:r>
            <a:r>
              <a:rPr lang="de-CH" sz="900" b="0" dirty="0" smtClean="0">
                <a:solidFill>
                  <a:srgbClr val="C00000"/>
                </a:solidFill>
                <a:ea typeface="ＭＳ Ｐゴシック" panose="020B0600070205080204" pitchFamily="34" charset="-128"/>
                <a:cs typeface="+mn-cs"/>
              </a:rPr>
              <a:t>  Freigabe Initialisierungsphase abhängig von Projekt-Ausmass;</a:t>
            </a:r>
          </a:p>
          <a:p>
            <a:pPr>
              <a:spcAft>
                <a:spcPts val="400"/>
              </a:spcAft>
            </a:pPr>
            <a:r>
              <a:rPr lang="de-CH" sz="900" b="0" dirty="0" smtClean="0">
                <a:solidFill>
                  <a:srgbClr val="C00000"/>
                </a:solidFill>
                <a:ea typeface="ＭＳ Ｐゴシック" panose="020B0600070205080204" pitchFamily="34" charset="-128"/>
                <a:cs typeface="+mn-cs"/>
              </a:rPr>
              <a:t>   Gesellschaft: GL, IT        Division: DL, IT</a:t>
            </a:r>
          </a:p>
          <a:p>
            <a:r>
              <a:rPr lang="de-CH" sz="900" baseline="30000" dirty="0" smtClean="0">
                <a:solidFill>
                  <a:srgbClr val="C00000"/>
                </a:solidFill>
                <a:ea typeface="ＭＳ Ｐゴシック" panose="020B0600070205080204" pitchFamily="34" charset="-128"/>
              </a:rPr>
              <a:t>2</a:t>
            </a:r>
            <a:r>
              <a:rPr lang="de-CH" sz="900" dirty="0" smtClean="0">
                <a:solidFill>
                  <a:srgbClr val="C00000"/>
                </a:solidFill>
                <a:ea typeface="ＭＳ Ｐゴシック" panose="020B0600070205080204" pitchFamily="34" charset="-128"/>
              </a:rPr>
              <a:t>  </a:t>
            </a:r>
            <a:r>
              <a:rPr lang="de-CH" sz="900" b="0" dirty="0" smtClean="0">
                <a:solidFill>
                  <a:srgbClr val="C00000"/>
                </a:solidFill>
                <a:ea typeface="ＭＳ Ｐゴシック" panose="020B0600070205080204" pitchFamily="34" charset="-128"/>
              </a:rPr>
              <a:t>Freigaben </a:t>
            </a:r>
            <a:r>
              <a:rPr lang="de-CH" sz="900" b="0" dirty="0">
                <a:solidFill>
                  <a:srgbClr val="C00000"/>
                </a:solidFill>
                <a:ea typeface="ＭＳ Ｐゴシック" panose="020B0600070205080204" pitchFamily="34" charset="-128"/>
              </a:rPr>
              <a:t>gemäss Investitionsantrag</a:t>
            </a:r>
            <a:r>
              <a:rPr lang="de-CH" sz="900" b="0" dirty="0" smtClean="0">
                <a:solidFill>
                  <a:srgbClr val="C00000"/>
                </a:solidFill>
                <a:ea typeface="ＭＳ Ｐゴシック" panose="020B0600070205080204" pitchFamily="34" charset="-128"/>
              </a:rPr>
              <a:t>; </a:t>
            </a:r>
          </a:p>
          <a:p>
            <a:r>
              <a:rPr lang="de-CH" sz="900" b="0" dirty="0" smtClean="0">
                <a:solidFill>
                  <a:srgbClr val="C00000"/>
                </a:solidFill>
                <a:ea typeface="ＭＳ Ｐゴシック" panose="020B0600070205080204" pitchFamily="34" charset="-128"/>
              </a:rPr>
              <a:t>   Bewertung </a:t>
            </a:r>
            <a:r>
              <a:rPr lang="de-CH" sz="900" b="0" dirty="0">
                <a:solidFill>
                  <a:srgbClr val="C00000"/>
                </a:solidFill>
                <a:ea typeface="ＭＳ Ｐゴシック" panose="020B0600070205080204" pitchFamily="34" charset="-128"/>
              </a:rPr>
              <a:t>und Priorisierung: 1) Konzern, Division, Gesellschaft, (Abteilung)</a:t>
            </a:r>
          </a:p>
          <a:p>
            <a:endParaRPr lang="de-CH" sz="900" b="0" dirty="0" smtClean="0">
              <a:solidFill>
                <a:srgbClr val="0070C0"/>
              </a:solidFill>
              <a:ea typeface="ＭＳ Ｐゴシック" panose="020B0600070205080204" pitchFamily="34" charset="-128"/>
              <a:cs typeface="+mn-cs"/>
            </a:endParaRPr>
          </a:p>
        </p:txBody>
      </p:sp>
      <p:sp>
        <p:nvSpPr>
          <p:cNvPr id="47" name="Flussdiagramm: Verzweigung 46"/>
          <p:cNvSpPr/>
          <p:nvPr/>
        </p:nvSpPr>
        <p:spPr bwMode="auto">
          <a:xfrm>
            <a:off x="3273968" y="1679852"/>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M2</a:t>
            </a:r>
          </a:p>
        </p:txBody>
      </p:sp>
      <p:sp>
        <p:nvSpPr>
          <p:cNvPr id="48" name="Flussdiagramm: Verzweigung 47"/>
          <p:cNvSpPr/>
          <p:nvPr/>
        </p:nvSpPr>
        <p:spPr bwMode="auto">
          <a:xfrm>
            <a:off x="4590414" y="1670650"/>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M3</a:t>
            </a:r>
          </a:p>
        </p:txBody>
      </p:sp>
      <p:sp>
        <p:nvSpPr>
          <p:cNvPr id="49" name="Flussdiagramm: Verzweigung 48"/>
          <p:cNvSpPr/>
          <p:nvPr/>
        </p:nvSpPr>
        <p:spPr bwMode="auto">
          <a:xfrm>
            <a:off x="5893410" y="1669408"/>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M4</a:t>
            </a:r>
          </a:p>
        </p:txBody>
      </p:sp>
      <p:sp>
        <p:nvSpPr>
          <p:cNvPr id="50" name="Flussdiagramm: Verzweigung 49"/>
          <p:cNvSpPr/>
          <p:nvPr/>
        </p:nvSpPr>
        <p:spPr bwMode="auto">
          <a:xfrm>
            <a:off x="7199355" y="1675624"/>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M5</a:t>
            </a:r>
          </a:p>
        </p:txBody>
      </p:sp>
      <p:sp>
        <p:nvSpPr>
          <p:cNvPr id="51" name="Flussdiagramm: Verzweigung 50"/>
          <p:cNvSpPr/>
          <p:nvPr/>
        </p:nvSpPr>
        <p:spPr bwMode="auto">
          <a:xfrm>
            <a:off x="8466379" y="1664690"/>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a:ea typeface="ＭＳ Ｐゴシック" panose="020B0600070205080204" pitchFamily="34" charset="-128"/>
                <a:cs typeface="+mn-cs"/>
              </a:rPr>
              <a:t>M6</a:t>
            </a:r>
          </a:p>
        </p:txBody>
      </p:sp>
      <p:sp>
        <p:nvSpPr>
          <p:cNvPr id="52" name="Rechteck 51"/>
          <p:cNvSpPr/>
          <p:nvPr/>
        </p:nvSpPr>
        <p:spPr bwMode="auto">
          <a:xfrm>
            <a:off x="1639067" y="1880691"/>
            <a:ext cx="886146" cy="518408"/>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r>
              <a:rPr lang="de-CH" sz="900" b="0" dirty="0" smtClean="0">
                <a:solidFill>
                  <a:srgbClr val="C00000"/>
                </a:solidFill>
                <a:ea typeface="ＭＳ Ｐゴシック" panose="020B0600070205080204" pitchFamily="34" charset="-128"/>
                <a:cs typeface="+mn-cs"/>
              </a:rPr>
              <a:t>Freigabe </a:t>
            </a:r>
            <a:br>
              <a:rPr lang="de-CH" sz="900" b="0" dirty="0" smtClean="0">
                <a:solidFill>
                  <a:srgbClr val="C00000"/>
                </a:solidFill>
                <a:ea typeface="ＭＳ Ｐゴシック" panose="020B0600070205080204" pitchFamily="34" charset="-128"/>
                <a:cs typeface="+mn-cs"/>
              </a:rPr>
            </a:br>
            <a:r>
              <a:rPr lang="de-CH" sz="900" b="0" dirty="0" smtClean="0">
                <a:solidFill>
                  <a:srgbClr val="C00000"/>
                </a:solidFill>
                <a:ea typeface="ＭＳ Ｐゴシック" panose="020B0600070205080204" pitchFamily="34" charset="-128"/>
                <a:cs typeface="+mn-cs"/>
              </a:rPr>
              <a:t>Initialisierung</a:t>
            </a:r>
            <a:r>
              <a:rPr lang="de-CH" sz="1050" baseline="30000" dirty="0" smtClean="0">
                <a:solidFill>
                  <a:srgbClr val="C00000"/>
                </a:solidFill>
                <a:ea typeface="ＭＳ Ｐゴシック" panose="020B0600070205080204" pitchFamily="34" charset="-128"/>
                <a:cs typeface="+mn-cs"/>
              </a:rPr>
              <a:t>1</a:t>
            </a:r>
          </a:p>
        </p:txBody>
      </p:sp>
      <p:sp>
        <p:nvSpPr>
          <p:cNvPr id="53" name="Flussdiagramm: Verzweigung 52"/>
          <p:cNvSpPr/>
          <p:nvPr/>
        </p:nvSpPr>
        <p:spPr bwMode="auto">
          <a:xfrm>
            <a:off x="2026985" y="1678462"/>
            <a:ext cx="252000" cy="216000"/>
          </a:xfrm>
          <a:prstGeom prst="flowChartDecision">
            <a:avLst/>
          </a:prstGeom>
          <a:solidFill>
            <a:srgbClr val="C00000"/>
          </a:solidFill>
          <a:ln w="9525" cap="flat" cmpd="sng" algn="ctr">
            <a:solidFill>
              <a:srgbClr val="C00000"/>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ctr"/>
            <a:r>
              <a:rPr lang="de-CH" sz="700" dirty="0" smtClean="0">
                <a:ea typeface="ＭＳ Ｐゴシック" panose="020B0600070205080204" pitchFamily="34" charset="-128"/>
                <a:cs typeface="+mn-cs"/>
              </a:rPr>
              <a:t>M1</a:t>
            </a:r>
          </a:p>
        </p:txBody>
      </p:sp>
      <p:sp>
        <p:nvSpPr>
          <p:cNvPr id="54" name="Rectangle 11"/>
          <p:cNvSpPr>
            <a:spLocks noChangeArrowheads="1"/>
          </p:cNvSpPr>
          <p:nvPr/>
        </p:nvSpPr>
        <p:spPr bwMode="auto">
          <a:xfrm>
            <a:off x="507635" y="3811324"/>
            <a:ext cx="1563480" cy="288000"/>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67355" tIns="33677" rIns="67355" bIns="33677" anchor="ctr"/>
          <a:lstStyle/>
          <a:p>
            <a:pPr algn="r" defTabSz="717550">
              <a:spcBef>
                <a:spcPct val="0"/>
              </a:spcBef>
              <a:buClrTx/>
            </a:pPr>
            <a:r>
              <a:rPr lang="de-CH" sz="900" dirty="0" smtClean="0">
                <a:solidFill>
                  <a:schemeClr val="tx1"/>
                </a:solidFill>
              </a:rPr>
              <a:t>Grobtermine</a:t>
            </a:r>
            <a:endParaRPr lang="de-CH" sz="900" dirty="0">
              <a:solidFill>
                <a:schemeClr val="tx1"/>
              </a:solidFill>
            </a:endParaRPr>
          </a:p>
        </p:txBody>
      </p:sp>
      <p:sp>
        <p:nvSpPr>
          <p:cNvPr id="55" name="Rectangle 11"/>
          <p:cNvSpPr>
            <a:spLocks noChangeArrowheads="1"/>
          </p:cNvSpPr>
          <p:nvPr/>
        </p:nvSpPr>
        <p:spPr bwMode="auto">
          <a:xfrm>
            <a:off x="2142763" y="3815935"/>
            <a:ext cx="1224000" cy="288000"/>
          </a:xfrm>
          <a:prstGeom prst="rect">
            <a:avLst/>
          </a:prstGeom>
          <a:solidFill>
            <a:schemeClr val="bg1">
              <a:lumMod val="95000"/>
            </a:schemeClr>
          </a:solidFill>
          <a:ln w="9525">
            <a:solidFill>
              <a:schemeClr val="tx1"/>
            </a:solidFill>
            <a:miter lim="800000"/>
            <a:headEnd/>
            <a:tailEnd/>
          </a:ln>
          <a:effectLst/>
          <a:extLst/>
        </p:spPr>
        <p:txBody>
          <a:bodyPr wrap="none" lIns="67355" tIns="33677" rIns="67355" bIns="33677" anchor="ctr"/>
          <a:lstStyle/>
          <a:p>
            <a:pPr algn="ctr" defTabSz="717550">
              <a:spcBef>
                <a:spcPct val="0"/>
              </a:spcBef>
              <a:buClrTx/>
            </a:pPr>
            <a:r>
              <a:rPr lang="de-CH" sz="900" b="0" dirty="0" smtClean="0">
                <a:solidFill>
                  <a:schemeClr val="tx1"/>
                </a:solidFill>
              </a:rPr>
              <a:t>01.01</a:t>
            </a:r>
            <a:r>
              <a:rPr lang="de-CH" sz="900" b="0" dirty="0" smtClean="0">
                <a:solidFill>
                  <a:schemeClr val="tx1"/>
                </a:solidFill>
                <a:cs typeface="Arial" charset="0"/>
              </a:rPr>
              <a:t>.21 – </a:t>
            </a:r>
            <a:r>
              <a:rPr lang="de-CH" sz="900" b="0" dirty="0" smtClean="0">
                <a:solidFill>
                  <a:schemeClr val="tx1"/>
                </a:solidFill>
              </a:rPr>
              <a:t>31.01.21</a:t>
            </a:r>
            <a:endParaRPr lang="de-CH" sz="900" b="0" dirty="0">
              <a:solidFill>
                <a:schemeClr val="tx1"/>
              </a:solidFill>
              <a:cs typeface="Arial" charset="0"/>
            </a:endParaRPr>
          </a:p>
        </p:txBody>
      </p:sp>
      <p:sp>
        <p:nvSpPr>
          <p:cNvPr id="2" name="Geschweifte Klammer links 1"/>
          <p:cNvSpPr/>
          <p:nvPr/>
        </p:nvSpPr>
        <p:spPr bwMode="auto">
          <a:xfrm>
            <a:off x="361970" y="1340768"/>
            <a:ext cx="102958" cy="1883361"/>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r" defTabSz="673100" rtl="0" eaLnBrk="1" fontAlgn="base" latinLnBrk="0" hangingPunct="1">
              <a:lnSpc>
                <a:spcPct val="100000"/>
              </a:lnSpc>
              <a:spcBef>
                <a:spcPct val="0"/>
              </a:spcBef>
              <a:spcAft>
                <a:spcPct val="0"/>
              </a:spcAft>
              <a:buClrTx/>
              <a:buSzTx/>
              <a:buFontTx/>
              <a:buNone/>
              <a:tabLst/>
            </a:pPr>
            <a:endParaRPr kumimoji="0" lang="de-CH" sz="600" b="1" i="0" u="none" strike="noStrike" cap="none" normalizeH="0" baseline="0">
              <a:ln>
                <a:noFill/>
              </a:ln>
              <a:solidFill>
                <a:srgbClr val="333333"/>
              </a:solidFill>
              <a:effectLst/>
              <a:latin typeface="Arial" charset="0"/>
              <a:ea typeface="ＭＳ Ｐゴシック" charset="0"/>
              <a:cs typeface="Arial" charset="0"/>
            </a:endParaRPr>
          </a:p>
        </p:txBody>
      </p:sp>
      <p:sp>
        <p:nvSpPr>
          <p:cNvPr id="3" name="Textfeld 2"/>
          <p:cNvSpPr txBox="1"/>
          <p:nvPr/>
        </p:nvSpPr>
        <p:spPr>
          <a:xfrm rot="16200000">
            <a:off x="-340542" y="2015993"/>
            <a:ext cx="1209386" cy="169277"/>
          </a:xfrm>
          <a:prstGeom prst="rect">
            <a:avLst/>
          </a:prstGeom>
          <a:noFill/>
        </p:spPr>
        <p:txBody>
          <a:bodyPr wrap="square" lIns="0" tIns="0" rIns="0" bIns="0" rtlCol="0">
            <a:spAutoFit/>
          </a:bodyPr>
          <a:lstStyle/>
          <a:p>
            <a:r>
              <a:rPr lang="de-CH" sz="1100" dirty="0" smtClean="0">
                <a:solidFill>
                  <a:schemeClr val="tx1"/>
                </a:solidFill>
                <a:latin typeface="+mj-lt"/>
              </a:rPr>
              <a:t>Phasenmodell</a:t>
            </a:r>
          </a:p>
        </p:txBody>
      </p:sp>
      <p:sp>
        <p:nvSpPr>
          <p:cNvPr id="59" name="Rectangle 11"/>
          <p:cNvSpPr>
            <a:spLocks noChangeArrowheads="1"/>
          </p:cNvSpPr>
          <p:nvPr/>
        </p:nvSpPr>
        <p:spPr bwMode="auto">
          <a:xfrm>
            <a:off x="3446119" y="3811324"/>
            <a:ext cx="1224000" cy="288000"/>
          </a:xfrm>
          <a:prstGeom prst="rect">
            <a:avLst/>
          </a:prstGeom>
          <a:solidFill>
            <a:schemeClr val="bg1">
              <a:lumMod val="95000"/>
            </a:schemeClr>
          </a:solidFill>
          <a:ln w="9525">
            <a:solidFill>
              <a:schemeClr val="tx1"/>
            </a:solidFill>
            <a:miter lim="800000"/>
            <a:headEnd/>
            <a:tailEnd/>
          </a:ln>
          <a:effectLst/>
          <a:extLst/>
        </p:spPr>
        <p:txBody>
          <a:bodyPr wrap="none" lIns="67355" tIns="33677" rIns="67355" bIns="33677" anchor="ctr"/>
          <a:lstStyle/>
          <a:p>
            <a:pPr algn="ctr" defTabSz="717550"/>
            <a:r>
              <a:rPr lang="de-CH" sz="900" b="0" dirty="0">
                <a:solidFill>
                  <a:schemeClr val="tx1"/>
                </a:solidFill>
              </a:rPr>
              <a:t>01.02.21 – 30.04.21</a:t>
            </a:r>
          </a:p>
        </p:txBody>
      </p:sp>
      <p:sp>
        <p:nvSpPr>
          <p:cNvPr id="60" name="Rectangle 11"/>
          <p:cNvSpPr>
            <a:spLocks noChangeArrowheads="1"/>
          </p:cNvSpPr>
          <p:nvPr/>
        </p:nvSpPr>
        <p:spPr bwMode="auto">
          <a:xfrm>
            <a:off x="4755335" y="3811324"/>
            <a:ext cx="1224000" cy="288000"/>
          </a:xfrm>
          <a:prstGeom prst="rect">
            <a:avLst/>
          </a:prstGeom>
          <a:solidFill>
            <a:schemeClr val="bg1">
              <a:lumMod val="95000"/>
            </a:schemeClr>
          </a:solidFill>
          <a:ln w="9525">
            <a:solidFill>
              <a:schemeClr val="tx1"/>
            </a:solidFill>
            <a:miter lim="800000"/>
            <a:headEnd/>
            <a:tailEnd/>
          </a:ln>
          <a:effectLst/>
          <a:extLst/>
        </p:spPr>
        <p:txBody>
          <a:bodyPr wrap="none" lIns="67355" tIns="33677" rIns="67355" bIns="33677" anchor="ctr"/>
          <a:lstStyle/>
          <a:p>
            <a:pPr algn="ctr" defTabSz="717550"/>
            <a:r>
              <a:rPr lang="de-CH" sz="900" b="0" dirty="0">
                <a:solidFill>
                  <a:schemeClr val="tx1"/>
                </a:solidFill>
              </a:rPr>
              <a:t>01.05.210 – 31.08.21</a:t>
            </a:r>
          </a:p>
        </p:txBody>
      </p:sp>
      <p:sp>
        <p:nvSpPr>
          <p:cNvPr id="61" name="Rectangle 11"/>
          <p:cNvSpPr>
            <a:spLocks noChangeArrowheads="1"/>
          </p:cNvSpPr>
          <p:nvPr/>
        </p:nvSpPr>
        <p:spPr bwMode="auto">
          <a:xfrm>
            <a:off x="6058331" y="3811324"/>
            <a:ext cx="1224000" cy="288000"/>
          </a:xfrm>
          <a:prstGeom prst="rect">
            <a:avLst/>
          </a:prstGeom>
          <a:solidFill>
            <a:schemeClr val="bg1">
              <a:lumMod val="95000"/>
            </a:schemeClr>
          </a:solidFill>
          <a:ln w="9525">
            <a:solidFill>
              <a:schemeClr val="tx1"/>
            </a:solidFill>
            <a:miter lim="800000"/>
            <a:headEnd/>
            <a:tailEnd/>
          </a:ln>
          <a:effectLst/>
          <a:extLst/>
        </p:spPr>
        <p:txBody>
          <a:bodyPr wrap="none" lIns="67355" tIns="33677" rIns="67355" bIns="33677" anchor="ctr"/>
          <a:lstStyle/>
          <a:p>
            <a:pPr algn="ctr" defTabSz="717550"/>
            <a:r>
              <a:rPr lang="de-CH" sz="900" b="0" dirty="0">
                <a:solidFill>
                  <a:schemeClr val="tx1"/>
                </a:solidFill>
              </a:rPr>
              <a:t>01.09.21 – 30.11.21</a:t>
            </a:r>
          </a:p>
        </p:txBody>
      </p:sp>
      <p:sp>
        <p:nvSpPr>
          <p:cNvPr id="62" name="Rectangle 11"/>
          <p:cNvSpPr>
            <a:spLocks noChangeArrowheads="1"/>
          </p:cNvSpPr>
          <p:nvPr/>
        </p:nvSpPr>
        <p:spPr bwMode="auto">
          <a:xfrm>
            <a:off x="7368379" y="3811324"/>
            <a:ext cx="1224000" cy="288000"/>
          </a:xfrm>
          <a:prstGeom prst="rect">
            <a:avLst/>
          </a:prstGeom>
          <a:solidFill>
            <a:schemeClr val="bg1">
              <a:lumMod val="95000"/>
            </a:schemeClr>
          </a:solidFill>
          <a:ln w="9525">
            <a:solidFill>
              <a:schemeClr val="tx1"/>
            </a:solidFill>
            <a:miter lim="800000"/>
            <a:headEnd/>
            <a:tailEnd/>
          </a:ln>
          <a:effectLst/>
          <a:extLst/>
        </p:spPr>
        <p:txBody>
          <a:bodyPr wrap="none" lIns="67355" tIns="33677" rIns="67355" bIns="33677" anchor="ctr"/>
          <a:lstStyle/>
          <a:p>
            <a:pPr algn="ctr" defTabSz="717550"/>
            <a:r>
              <a:rPr lang="de-CH" sz="900" b="0" dirty="0">
                <a:solidFill>
                  <a:schemeClr val="tx1"/>
                </a:solidFill>
              </a:rPr>
              <a:t>01.12.21 – 10.01.22</a:t>
            </a:r>
          </a:p>
        </p:txBody>
      </p:sp>
      <p:sp>
        <p:nvSpPr>
          <p:cNvPr id="65" name="Flussdiagramm: Dokument 96"/>
          <p:cNvSpPr/>
          <p:nvPr/>
        </p:nvSpPr>
        <p:spPr bwMode="auto">
          <a:xfrm>
            <a:off x="2149153" y="4175943"/>
            <a:ext cx="1224000" cy="2061369"/>
          </a:xfrm>
          <a:prstGeom prst="rect">
            <a:avLst/>
          </a:prstGeom>
          <a:solidFill>
            <a:schemeClr val="bg1">
              <a:lumMod val="95000"/>
            </a:schemeClr>
          </a:solidFill>
          <a:ln w="9525" cap="flat" cmpd="sng" algn="ctr">
            <a:solidFill>
              <a:schemeClr val="bg1">
                <a:lumMod val="95000"/>
              </a:schemeClr>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kumimoji="0" lang="de-DE"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rPr>
              <a:t>Projektauftrag</a:t>
            </a:r>
            <a:r>
              <a:rPr lang="de-CH" sz="900" b="0" kern="0" dirty="0">
                <a:solidFill>
                  <a:schemeClr val="tx1"/>
                </a:solidFill>
                <a:ea typeface="ＭＳ Ｐゴシック" panose="020B0600070205080204" pitchFamily="34" charset="-128"/>
                <a:cs typeface="+mn-cs"/>
              </a:rPr>
              <a:t> </a:t>
            </a:r>
            <a:r>
              <a:rPr lang="de-CH" sz="900" b="0" kern="0" dirty="0" smtClean="0">
                <a:solidFill>
                  <a:schemeClr val="tx1"/>
                </a:solidFill>
                <a:ea typeface="ＭＳ Ｐゴシック" panose="020B0600070205080204" pitchFamily="34" charset="-128"/>
                <a:cs typeface="+mn-cs"/>
              </a:rPr>
              <a:t/>
            </a:r>
            <a:br>
              <a:rPr lang="de-CH" sz="900" b="0" kern="0" dirty="0" smtClean="0">
                <a:solidFill>
                  <a:schemeClr val="tx1"/>
                </a:solidFill>
                <a:ea typeface="ＭＳ Ｐゴシック" panose="020B0600070205080204" pitchFamily="34" charset="-128"/>
                <a:cs typeface="+mn-cs"/>
              </a:rPr>
            </a:br>
            <a:r>
              <a:rPr lang="de-CH" sz="900" b="0" kern="0" dirty="0" smtClean="0">
                <a:solidFill>
                  <a:schemeClr val="tx1"/>
                </a:solidFill>
                <a:ea typeface="ＭＳ Ｐゴシック" panose="020B0600070205080204" pitchFamily="34" charset="-128"/>
                <a:cs typeface="+mn-cs"/>
              </a:rPr>
              <a:t>erarbeiten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kumimoji="0" lang="de-CH"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t>Lastenheft</a:t>
            </a:r>
            <a: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t> / </a:t>
            </a:r>
            <a:b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br>
            <a: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t>Anforderungs-</a:t>
            </a:r>
            <a:b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br>
            <a:r>
              <a:rPr kumimoji="0" lang="de-CH" sz="900" b="0" i="0" u="none" strike="noStrike" kern="0" cap="none" spc="0" normalizeH="0" noProof="0" dirty="0" err="1" smtClean="0">
                <a:ln>
                  <a:noFill/>
                </a:ln>
                <a:solidFill>
                  <a:schemeClr val="tx1"/>
                </a:solidFill>
                <a:effectLst/>
                <a:uLnTx/>
                <a:uFillTx/>
                <a:latin typeface="Arial" panose="020B0604020202020204" pitchFamily="34" charset="0"/>
                <a:ea typeface="ＭＳ Ｐゴシック" panose="020B0600070205080204" pitchFamily="34" charset="-128"/>
                <a:cs typeface="+mn-cs"/>
              </a:rPr>
              <a:t>spezifikation</a:t>
            </a:r>
            <a: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t> </a:t>
            </a:r>
            <a:b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br>
            <a: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t>erarbeiten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lang="de-CH" sz="900" b="0" kern="0" baseline="0" dirty="0" err="1" smtClean="0">
                <a:solidFill>
                  <a:schemeClr val="tx1"/>
                </a:solidFill>
                <a:latin typeface="Arial" panose="020B0604020202020204" pitchFamily="34" charset="0"/>
                <a:ea typeface="ＭＳ Ｐゴシック" panose="020B0600070205080204" pitchFamily="34" charset="-128"/>
                <a:cs typeface="+mn-cs"/>
              </a:rPr>
              <a:t>Investantrag</a:t>
            </a:r>
            <a:r>
              <a:rPr lang="de-CH" sz="900" b="0" kern="0" baseline="0" dirty="0" smtClean="0">
                <a:solidFill>
                  <a:schemeClr val="tx1"/>
                </a:solidFill>
                <a:latin typeface="Arial" panose="020B0604020202020204" pitchFamily="34" charset="0"/>
                <a:ea typeface="ＭＳ Ｐゴシック" panose="020B0600070205080204" pitchFamily="34" charset="-128"/>
                <a:cs typeface="+mn-cs"/>
              </a:rPr>
              <a:t> </a:t>
            </a:r>
            <a:br>
              <a:rPr lang="de-CH" sz="900" b="0" kern="0" baseline="0" dirty="0" smtClean="0">
                <a:solidFill>
                  <a:schemeClr val="tx1"/>
                </a:solidFill>
                <a:latin typeface="Arial" panose="020B0604020202020204" pitchFamily="34" charset="0"/>
                <a:ea typeface="ＭＳ Ｐゴシック" panose="020B0600070205080204" pitchFamily="34" charset="-128"/>
                <a:cs typeface="+mn-cs"/>
              </a:rPr>
            </a:br>
            <a:r>
              <a:rPr lang="de-CH" sz="900" b="0" kern="0" baseline="0" dirty="0" smtClean="0">
                <a:solidFill>
                  <a:schemeClr val="tx1"/>
                </a:solidFill>
                <a:latin typeface="Arial" panose="020B0604020202020204" pitchFamily="34" charset="0"/>
                <a:ea typeface="ＭＳ Ｐゴシック" panose="020B0600070205080204" pitchFamily="34" charset="-128"/>
                <a:cs typeface="+mn-cs"/>
              </a:rPr>
              <a:t>ausfüllen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t>Projektklassifizierung </a:t>
            </a:r>
            <a:b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br>
            <a: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t>durchführen</a:t>
            </a:r>
            <a:endParaRPr kumimoji="0" lang="de-DE"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endParaRPr>
          </a:p>
        </p:txBody>
      </p:sp>
      <p:sp>
        <p:nvSpPr>
          <p:cNvPr id="67" name="Geschweifte Klammer links 66"/>
          <p:cNvSpPr/>
          <p:nvPr/>
        </p:nvSpPr>
        <p:spPr bwMode="auto">
          <a:xfrm>
            <a:off x="395536" y="4302636"/>
            <a:ext cx="102958" cy="1883361"/>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txBody>
          <a:bodyPr vert="horz" wrap="square" lIns="0" tIns="0" rIns="0" bIns="0" numCol="1" rtlCol="0" anchor="t" anchorCtr="0" compatLnSpc="1">
            <a:prstTxWarp prst="textNoShape">
              <a:avLst/>
            </a:prstTxWarp>
          </a:bodyPr>
          <a:lstStyle/>
          <a:p>
            <a:pPr marL="0" marR="0" indent="0" algn="r" defTabSz="673100" rtl="0" eaLnBrk="1" fontAlgn="base" latinLnBrk="0" hangingPunct="1">
              <a:lnSpc>
                <a:spcPct val="100000"/>
              </a:lnSpc>
              <a:spcBef>
                <a:spcPct val="0"/>
              </a:spcBef>
              <a:spcAft>
                <a:spcPct val="0"/>
              </a:spcAft>
              <a:buClrTx/>
              <a:buSzTx/>
              <a:buFontTx/>
              <a:buNone/>
              <a:tabLst/>
            </a:pPr>
            <a:endParaRPr kumimoji="0" lang="de-CH" sz="600" b="1" i="0" u="none" strike="noStrike" cap="none" normalizeH="0" baseline="0">
              <a:ln>
                <a:noFill/>
              </a:ln>
              <a:solidFill>
                <a:srgbClr val="333333"/>
              </a:solidFill>
              <a:effectLst/>
              <a:latin typeface="Arial" charset="0"/>
              <a:ea typeface="ＭＳ Ｐゴシック" charset="0"/>
              <a:cs typeface="Arial" charset="0"/>
            </a:endParaRPr>
          </a:p>
        </p:txBody>
      </p:sp>
      <p:sp>
        <p:nvSpPr>
          <p:cNvPr id="68" name="Textfeld 67"/>
          <p:cNvSpPr txBox="1"/>
          <p:nvPr/>
        </p:nvSpPr>
        <p:spPr>
          <a:xfrm rot="16200000">
            <a:off x="-1105159" y="4928647"/>
            <a:ext cx="2736084" cy="169277"/>
          </a:xfrm>
          <a:prstGeom prst="rect">
            <a:avLst/>
          </a:prstGeom>
          <a:noFill/>
        </p:spPr>
        <p:txBody>
          <a:bodyPr wrap="square" lIns="0" tIns="0" rIns="0" bIns="0" rtlCol="0">
            <a:spAutoFit/>
          </a:bodyPr>
          <a:lstStyle/>
          <a:p>
            <a:pPr algn="ctr"/>
            <a:r>
              <a:rPr lang="de-CH" sz="1100" dirty="0" smtClean="0">
                <a:solidFill>
                  <a:schemeClr val="tx1"/>
                </a:solidFill>
                <a:latin typeface="+mj-lt"/>
              </a:rPr>
              <a:t>Wichtigste inhaltliche Projektaktivitäten</a:t>
            </a:r>
          </a:p>
        </p:txBody>
      </p:sp>
      <p:sp>
        <p:nvSpPr>
          <p:cNvPr id="70" name="Flussdiagramm: Dokument 96"/>
          <p:cNvSpPr/>
          <p:nvPr/>
        </p:nvSpPr>
        <p:spPr bwMode="auto">
          <a:xfrm>
            <a:off x="529255" y="4620867"/>
            <a:ext cx="1276993" cy="392309"/>
          </a:xfrm>
          <a:prstGeom prst="rect">
            <a:avLst/>
          </a:prstGeom>
          <a:solidFill>
            <a:srgbClr val="9D9D9C"/>
          </a:solidFill>
          <a:ln w="9525" cap="flat" cmpd="sng" algn="ctr">
            <a:solidFill>
              <a:srgbClr val="9D9D9C"/>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marR="0" lvl="0" defTabSz="914400" eaLnBrk="1" fontAlgn="auto" latinLnBrk="0" hangingPunct="1">
              <a:lnSpc>
                <a:spcPct val="100000"/>
              </a:lnSpc>
              <a:spcBef>
                <a:spcPts val="200"/>
              </a:spcBef>
              <a:spcAft>
                <a:spcPts val="200"/>
              </a:spcAft>
              <a:buClrTx/>
              <a:buSzTx/>
              <a:tabLst/>
              <a:defRPr/>
            </a:pPr>
            <a:r>
              <a:rPr lang="de-CH" sz="900" b="0" kern="0" noProof="0" dirty="0" smtClean="0">
                <a:solidFill>
                  <a:schemeClr val="tx1"/>
                </a:solidFill>
                <a:latin typeface="Arial" panose="020B0604020202020204" pitchFamily="34" charset="0"/>
                <a:ea typeface="ＭＳ Ｐゴシック" panose="020B0600070205080204" pitchFamily="34" charset="-128"/>
                <a:cs typeface="Arial" pitchFamily="34" charset="0"/>
              </a:rPr>
              <a:t>Anforderung an </a:t>
            </a:r>
            <a:br>
              <a:rPr lang="de-CH" sz="900" b="0" kern="0" noProof="0" dirty="0" smtClean="0">
                <a:solidFill>
                  <a:schemeClr val="tx1"/>
                </a:solidFill>
                <a:latin typeface="Arial" panose="020B0604020202020204" pitchFamily="34" charset="0"/>
                <a:ea typeface="ＭＳ Ｐゴシック" panose="020B0600070205080204" pitchFamily="34" charset="-128"/>
                <a:cs typeface="Arial" pitchFamily="34" charset="0"/>
              </a:rPr>
            </a:br>
            <a:r>
              <a:rPr lang="de-CH" sz="900" b="0" kern="0" noProof="0" dirty="0" smtClean="0">
                <a:solidFill>
                  <a:schemeClr val="tx1"/>
                </a:solidFill>
                <a:latin typeface="Arial" panose="020B0604020202020204" pitchFamily="34" charset="0"/>
                <a:ea typeface="ＭＳ Ｐゴシック" panose="020B0600070205080204" pitchFamily="34" charset="-128"/>
                <a:cs typeface="Arial" pitchFamily="34" charset="0"/>
              </a:rPr>
              <a:t>Projekt festhalten</a:t>
            </a:r>
            <a:endParaRPr kumimoji="0" lang="de-DE"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endParaRPr>
          </a:p>
        </p:txBody>
      </p:sp>
      <p:sp>
        <p:nvSpPr>
          <p:cNvPr id="72" name="Rectangle 8">
            <a:hlinkClick r:id="rId7" action="ppaction://hlinksldjump"/>
          </p:cNvPr>
          <p:cNvSpPr>
            <a:spLocks noChangeArrowheads="1"/>
          </p:cNvSpPr>
          <p:nvPr/>
        </p:nvSpPr>
        <p:spPr bwMode="auto">
          <a:xfrm>
            <a:off x="529255" y="4201380"/>
            <a:ext cx="1522465" cy="406611"/>
          </a:xfrm>
          <a:prstGeom prst="rightArrow">
            <a:avLst>
              <a:gd name="adj1" fmla="val 50000"/>
              <a:gd name="adj2" fmla="val 60899"/>
            </a:avLst>
          </a:prstGeom>
          <a:solidFill>
            <a:srgbClr val="9D9D9C"/>
          </a:solidFill>
          <a:ln>
            <a:noFill/>
          </a:ln>
        </p:spPr>
        <p:txBody>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eaLnBrk="1" fontAlgn="auto" latinLnBrk="0" hangingPunct="1">
              <a:lnSpc>
                <a:spcPct val="100000"/>
              </a:lnSpc>
              <a:spcBef>
                <a:spcPct val="0"/>
              </a:spcBef>
              <a:spcAft>
                <a:spcPts val="0"/>
              </a:spcAft>
              <a:buClrTx/>
              <a:buSzTx/>
              <a:buFontTx/>
              <a:buNone/>
              <a:tabLst/>
              <a:defRPr/>
            </a:pPr>
            <a:endParaRPr kumimoji="0" lang="de-DE" altLang="de-DE" sz="1600" b="0" i="0" u="none" strike="noStrike" kern="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73" name="Rectangle 9">
            <a:hlinkClick r:id="rId7" action="ppaction://hlinksldjump"/>
          </p:cNvPr>
          <p:cNvSpPr>
            <a:spLocks noChangeArrowheads="1"/>
          </p:cNvSpPr>
          <p:nvPr/>
        </p:nvSpPr>
        <p:spPr bwMode="auto">
          <a:xfrm>
            <a:off x="593603" y="4326567"/>
            <a:ext cx="122907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a:spcBef>
                <a:spcPct val="0"/>
              </a:spcBef>
              <a:buClrTx/>
              <a:buFontTx/>
              <a:buNone/>
            </a:pPr>
            <a:r>
              <a:rPr lang="de-DE" altLang="de-DE" sz="1000" b="0" dirty="0" smtClean="0">
                <a:solidFill>
                  <a:srgbClr val="000000"/>
                </a:solidFill>
                <a:cs typeface="Arial" panose="020B0604020202020204" pitchFamily="34" charset="0"/>
              </a:rPr>
              <a:t>Anforderungen</a:t>
            </a:r>
          </a:p>
        </p:txBody>
      </p:sp>
      <p:sp>
        <p:nvSpPr>
          <p:cNvPr id="74" name="Rectangle 8">
            <a:hlinkClick r:id="rId8" action="ppaction://hlinksldjump"/>
          </p:cNvPr>
          <p:cNvSpPr>
            <a:spLocks noChangeArrowheads="1"/>
          </p:cNvSpPr>
          <p:nvPr/>
        </p:nvSpPr>
        <p:spPr bwMode="auto">
          <a:xfrm>
            <a:off x="2148211" y="3424526"/>
            <a:ext cx="1224000" cy="391377"/>
          </a:xfrm>
          <a:prstGeom prst="rect">
            <a:avLst/>
          </a:prstGeom>
          <a:solidFill>
            <a:srgbClr val="000000"/>
          </a:solidFill>
          <a:ln>
            <a:solidFill>
              <a:schemeClr val="tx1"/>
            </a:solidFill>
          </a:ln>
        </p:spPr>
        <p:txBody>
          <a:bodyPr tIns="0" anchor="ctr"/>
          <a:lstStyle>
            <a:lvl1pPr>
              <a:spcBef>
                <a:spcPct val="20000"/>
              </a:spcBef>
              <a:buClr>
                <a:schemeClr val="tx1"/>
              </a:buClr>
              <a:buFont typeface="Arial" panose="020B0604020202020204" pitchFamily="34" charset="0"/>
              <a:buChar char="–"/>
              <a:defRPr>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lr>
                <a:schemeClr val="tx1"/>
              </a:buClr>
              <a:buChar char="•"/>
              <a:defRPr sz="16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lr>
                <a:schemeClr val="tx1"/>
              </a:buClr>
              <a:buChar char="-"/>
              <a:defRPr sz="1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marL="0" marR="0" lvl="0" indent="0" defTabSz="914400" eaLnBrk="1" fontAlgn="auto" latinLnBrk="0" hangingPunct="1">
              <a:lnSpc>
                <a:spcPct val="100000"/>
              </a:lnSpc>
              <a:spcBef>
                <a:spcPct val="0"/>
              </a:spcBef>
              <a:spcAft>
                <a:spcPts val="0"/>
              </a:spcAft>
              <a:buClrTx/>
              <a:buSzTx/>
              <a:buFontTx/>
              <a:buNone/>
              <a:tabLst/>
              <a:defRPr/>
            </a:pPr>
            <a:r>
              <a:rPr kumimoji="0" lang="de-DE" altLang="de-DE" sz="1400" b="0" i="0" u="none" strike="noStrike" kern="0" cap="none" spc="0" normalizeH="0" baseline="0" noProof="0" dirty="0" smtClean="0">
                <a:ln>
                  <a:noFill/>
                </a:ln>
                <a:solidFill>
                  <a:srgbClr val="FFFFFF"/>
                </a:solidFill>
                <a:effectLst/>
                <a:uLnTx/>
                <a:uFillTx/>
                <a:latin typeface="Arial" panose="020B0604020202020204" pitchFamily="34" charset="0"/>
                <a:ea typeface="ＭＳ Ｐゴシック" panose="020B0600070205080204" pitchFamily="34" charset="-128"/>
                <a:cs typeface="+mn-cs"/>
              </a:rPr>
              <a:t>Initialisierung</a:t>
            </a:r>
          </a:p>
        </p:txBody>
      </p:sp>
      <p:sp>
        <p:nvSpPr>
          <p:cNvPr id="75" name="Rectangle 8">
            <a:hlinkClick r:id="rId8" action="ppaction://hlinksldjump"/>
          </p:cNvPr>
          <p:cNvSpPr>
            <a:spLocks noChangeArrowheads="1"/>
          </p:cNvSpPr>
          <p:nvPr/>
        </p:nvSpPr>
        <p:spPr bwMode="auto">
          <a:xfrm>
            <a:off x="3446119" y="3424526"/>
            <a:ext cx="1224000" cy="391377"/>
          </a:xfrm>
          <a:prstGeom prst="rect">
            <a:avLst/>
          </a:prstGeom>
          <a:solidFill>
            <a:srgbClr val="000000"/>
          </a:solidFill>
          <a:ln>
            <a:solidFill>
              <a:schemeClr val="tx1"/>
            </a:solidFill>
          </a:ln>
        </p:spPr>
        <p:txBody>
          <a:bodyPr tIns="0" anchor="ctr"/>
          <a:lstStyle/>
          <a:p>
            <a:pPr fontAlgn="auto">
              <a:spcAft>
                <a:spcPts val="0"/>
              </a:spcAft>
            </a:pPr>
            <a:r>
              <a:rPr lang="de-DE" altLang="de-DE" sz="1400" b="0" kern="0" dirty="0">
                <a:solidFill>
                  <a:srgbClr val="FFFFFF"/>
                </a:solidFill>
                <a:latin typeface="Arial" panose="020B0604020202020204" pitchFamily="34" charset="0"/>
                <a:ea typeface="ＭＳ Ｐゴシック" panose="020B0600070205080204" pitchFamily="34" charset="-128"/>
                <a:cs typeface="+mn-cs"/>
              </a:rPr>
              <a:t>Konzept</a:t>
            </a:r>
          </a:p>
        </p:txBody>
      </p:sp>
      <p:sp>
        <p:nvSpPr>
          <p:cNvPr id="76" name="Rectangle 8">
            <a:hlinkClick r:id="rId8" action="ppaction://hlinksldjump"/>
          </p:cNvPr>
          <p:cNvSpPr>
            <a:spLocks noChangeArrowheads="1"/>
          </p:cNvSpPr>
          <p:nvPr/>
        </p:nvSpPr>
        <p:spPr bwMode="auto">
          <a:xfrm>
            <a:off x="4755335" y="3424526"/>
            <a:ext cx="1224000" cy="391377"/>
          </a:xfrm>
          <a:prstGeom prst="rect">
            <a:avLst/>
          </a:prstGeom>
          <a:solidFill>
            <a:srgbClr val="000000"/>
          </a:solidFill>
          <a:ln>
            <a:solidFill>
              <a:schemeClr val="tx1"/>
            </a:solidFill>
          </a:ln>
        </p:spPr>
        <p:txBody>
          <a:bodyPr tIns="0" anchor="ctr"/>
          <a:lstStyle/>
          <a:p>
            <a:pPr fontAlgn="auto">
              <a:spcAft>
                <a:spcPts val="0"/>
              </a:spcAft>
            </a:pPr>
            <a:r>
              <a:rPr lang="de-DE" altLang="de-DE" sz="1400" b="0" kern="0" dirty="0">
                <a:solidFill>
                  <a:srgbClr val="FFFFFF"/>
                </a:solidFill>
                <a:latin typeface="Arial" panose="020B0604020202020204" pitchFamily="34" charset="0"/>
                <a:ea typeface="ＭＳ Ｐゴシック" panose="020B0600070205080204" pitchFamily="34" charset="-128"/>
                <a:cs typeface="+mn-cs"/>
              </a:rPr>
              <a:t>Realisierung</a:t>
            </a:r>
          </a:p>
        </p:txBody>
      </p:sp>
      <p:sp>
        <p:nvSpPr>
          <p:cNvPr id="77" name="Rectangle 8">
            <a:hlinkClick r:id="rId8" action="ppaction://hlinksldjump"/>
          </p:cNvPr>
          <p:cNvSpPr>
            <a:spLocks noChangeArrowheads="1"/>
          </p:cNvSpPr>
          <p:nvPr/>
        </p:nvSpPr>
        <p:spPr bwMode="auto">
          <a:xfrm>
            <a:off x="6058331" y="3424526"/>
            <a:ext cx="1224000" cy="391377"/>
          </a:xfrm>
          <a:prstGeom prst="rect">
            <a:avLst/>
          </a:prstGeom>
          <a:solidFill>
            <a:srgbClr val="000000"/>
          </a:solidFill>
          <a:ln>
            <a:solidFill>
              <a:schemeClr val="tx1"/>
            </a:solidFill>
          </a:ln>
        </p:spPr>
        <p:txBody>
          <a:bodyPr tIns="0" anchor="ctr"/>
          <a:lstStyle/>
          <a:p>
            <a:pPr fontAlgn="auto">
              <a:spcAft>
                <a:spcPts val="0"/>
              </a:spcAft>
            </a:pPr>
            <a:r>
              <a:rPr lang="de-DE" altLang="de-DE" sz="1400" b="0" kern="0" dirty="0" err="1">
                <a:solidFill>
                  <a:srgbClr val="FFFFFF"/>
                </a:solidFill>
                <a:latin typeface="Arial" panose="020B0604020202020204" pitchFamily="34" charset="0"/>
                <a:ea typeface="ＭＳ Ｐゴシック" panose="020B0600070205080204" pitchFamily="34" charset="-128"/>
                <a:cs typeface="+mn-cs"/>
              </a:rPr>
              <a:t>Testing</a:t>
            </a:r>
            <a:endParaRPr lang="de-DE" altLang="de-DE" sz="1400" b="0" kern="0" dirty="0">
              <a:solidFill>
                <a:srgbClr val="FFFFFF"/>
              </a:solidFill>
              <a:latin typeface="Arial" panose="020B0604020202020204" pitchFamily="34" charset="0"/>
              <a:ea typeface="ＭＳ Ｐゴシック" panose="020B0600070205080204" pitchFamily="34" charset="-128"/>
              <a:cs typeface="+mn-cs"/>
            </a:endParaRPr>
          </a:p>
        </p:txBody>
      </p:sp>
      <p:sp>
        <p:nvSpPr>
          <p:cNvPr id="78" name="Rectangle 8">
            <a:hlinkClick r:id="rId8" action="ppaction://hlinksldjump"/>
          </p:cNvPr>
          <p:cNvSpPr>
            <a:spLocks noChangeArrowheads="1"/>
          </p:cNvSpPr>
          <p:nvPr/>
        </p:nvSpPr>
        <p:spPr bwMode="auto">
          <a:xfrm>
            <a:off x="7368379" y="3424526"/>
            <a:ext cx="1224000" cy="391377"/>
          </a:xfrm>
          <a:prstGeom prst="rect">
            <a:avLst/>
          </a:prstGeom>
          <a:solidFill>
            <a:srgbClr val="000000"/>
          </a:solidFill>
          <a:ln>
            <a:solidFill>
              <a:schemeClr val="tx1"/>
            </a:solidFill>
          </a:ln>
        </p:spPr>
        <p:txBody>
          <a:bodyPr tIns="0" anchor="ctr"/>
          <a:lstStyle/>
          <a:p>
            <a:pPr fontAlgn="auto">
              <a:spcAft>
                <a:spcPts val="0"/>
              </a:spcAft>
            </a:pPr>
            <a:r>
              <a:rPr lang="de-DE" altLang="de-DE" sz="1400" b="0" kern="0" dirty="0">
                <a:solidFill>
                  <a:srgbClr val="FFFFFF"/>
                </a:solidFill>
                <a:latin typeface="Arial" panose="020B0604020202020204" pitchFamily="34" charset="0"/>
                <a:ea typeface="ＭＳ Ｐゴシック" panose="020B0600070205080204" pitchFamily="34" charset="-128"/>
                <a:cs typeface="+mn-cs"/>
              </a:rPr>
              <a:t>Einführung</a:t>
            </a:r>
          </a:p>
        </p:txBody>
      </p:sp>
      <p:sp>
        <p:nvSpPr>
          <p:cNvPr id="79" name="Flussdiagramm: Dokument 96"/>
          <p:cNvSpPr/>
          <p:nvPr/>
        </p:nvSpPr>
        <p:spPr bwMode="auto">
          <a:xfrm>
            <a:off x="3446743" y="4175943"/>
            <a:ext cx="1224000" cy="2061369"/>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Detailkonzept </a:t>
            </a:r>
            <a:r>
              <a:rPr lang="de-CH" sz="900" b="0" kern="0" dirty="0" smtClean="0">
                <a:solidFill>
                  <a:schemeClr val="tx1"/>
                </a:solidFill>
                <a:ea typeface="ＭＳ Ｐゴシック" panose="020B0600070205080204" pitchFamily="34" charset="-128"/>
                <a:cs typeface="+mn-cs"/>
              </a:rPr>
              <a:t> </a:t>
            </a:r>
            <a:br>
              <a:rPr lang="de-CH" sz="900" b="0" kern="0" dirty="0" smtClean="0">
                <a:solidFill>
                  <a:schemeClr val="tx1"/>
                </a:solidFill>
                <a:ea typeface="ＭＳ Ｐゴシック" panose="020B0600070205080204" pitchFamily="34" charset="-128"/>
                <a:cs typeface="+mn-cs"/>
              </a:rPr>
            </a:br>
            <a:r>
              <a:rPr lang="de-CH" sz="900" b="0" kern="0" dirty="0" smtClean="0">
                <a:solidFill>
                  <a:schemeClr val="tx1"/>
                </a:solidFill>
                <a:ea typeface="ＭＳ Ｐゴシック" panose="020B0600070205080204" pitchFamily="34" charset="-128"/>
                <a:cs typeface="+mn-cs"/>
              </a:rPr>
              <a:t>erarbeiten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kumimoji="0" lang="de-CH"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t>Prozesse definieren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lang="de-CH" sz="900" b="0" kern="0" dirty="0" smtClean="0">
                <a:solidFill>
                  <a:schemeClr val="tx1"/>
                </a:solidFill>
                <a:latin typeface="Arial" panose="020B0604020202020204" pitchFamily="34" charset="0"/>
                <a:ea typeface="ＭＳ Ｐゴシック" panose="020B0600070205080204" pitchFamily="34" charset="-128"/>
                <a:cs typeface="+mn-cs"/>
              </a:rPr>
              <a:t>IT-Konzept erarbeiten</a:t>
            </a:r>
            <a:br>
              <a:rPr lang="de-CH" sz="900" b="0" kern="0" dirty="0" smtClean="0">
                <a:solidFill>
                  <a:schemeClr val="tx1"/>
                </a:solidFill>
                <a:latin typeface="Arial" panose="020B0604020202020204" pitchFamily="34" charset="0"/>
                <a:ea typeface="ＭＳ Ｐゴシック" panose="020B0600070205080204" pitchFamily="34" charset="-128"/>
                <a:cs typeface="+mn-cs"/>
              </a:rPr>
            </a:br>
            <a:r>
              <a:rPr lang="de-CH" sz="900" b="0" kern="0" dirty="0" smtClean="0">
                <a:solidFill>
                  <a:schemeClr val="tx1"/>
                </a:solidFill>
                <a:latin typeface="Arial" panose="020B0604020202020204" pitchFamily="34" charset="0"/>
                <a:ea typeface="ＭＳ Ｐゴシック" panose="020B0600070205080204" pitchFamily="34" charset="-128"/>
                <a:cs typeface="+mn-cs"/>
              </a:rPr>
              <a:t>inkl. Schnittstellen</a:t>
            </a:r>
            <a:endParaRPr lang="de-CH" sz="900" b="0" kern="0" dirty="0">
              <a:solidFill>
                <a:schemeClr val="tx1"/>
              </a:solidFill>
              <a:latin typeface="Arial" panose="020B0604020202020204" pitchFamily="34" charset="0"/>
              <a:ea typeface="ＭＳ Ｐゴシック" panose="020B0600070205080204" pitchFamily="34" charset="-128"/>
              <a:cs typeface="+mn-cs"/>
            </a:endParaRP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kumimoji="0" lang="de-CH" sz="900" b="0" i="0" u="none" strike="noStrike" kern="0" cap="none" spc="0" normalizeH="0" noProof="0" dirty="0" err="1" smtClean="0">
                <a:ln>
                  <a:noFill/>
                </a:ln>
                <a:solidFill>
                  <a:schemeClr val="tx1"/>
                </a:solidFill>
                <a:effectLst/>
                <a:uLnTx/>
                <a:uFillTx/>
                <a:latin typeface="Arial" panose="020B0604020202020204" pitchFamily="34" charset="0"/>
                <a:ea typeface="ＭＳ Ｐゴシック" panose="020B0600070205080204" pitchFamily="34" charset="-128"/>
                <a:cs typeface="+mn-cs"/>
              </a:rPr>
              <a:t>PoC</a:t>
            </a:r>
            <a:r>
              <a:rPr kumimoji="0" lang="de-CH" sz="900" b="0" i="0" u="none" strike="noStrike" kern="0" cap="none" spc="0" normalizeH="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mn-cs"/>
              </a:rPr>
              <a:t> durchführen</a:t>
            </a:r>
            <a:endParaRPr kumimoji="0" lang="de-DE"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endParaRPr>
          </a:p>
        </p:txBody>
      </p:sp>
      <p:sp>
        <p:nvSpPr>
          <p:cNvPr id="80" name="Flussdiagramm: Dokument 96"/>
          <p:cNvSpPr/>
          <p:nvPr/>
        </p:nvSpPr>
        <p:spPr bwMode="auto">
          <a:xfrm>
            <a:off x="4755335" y="4175943"/>
            <a:ext cx="1224000" cy="2061369"/>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kumimoji="0" lang="de-DE"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rPr>
              <a:t>Realisierung der </a:t>
            </a:r>
            <a:br>
              <a:rPr kumimoji="0" lang="de-DE"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rPr>
            </a:br>
            <a:r>
              <a:rPr kumimoji="0" lang="de-DE"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rPr>
              <a:t>Funktionen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kumimoji="0" lang="de-DE" sz="900" b="0" i="0" u="none" strike="noStrike" kern="0" cap="none" spc="0" normalizeH="0" baseline="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rPr>
              <a:t>Customizing</a:t>
            </a:r>
            <a:r>
              <a:rPr kumimoji="0" lang="de-DE" sz="900" b="0" i="0" u="none" strike="noStrike" kern="0" cap="none" spc="0" normalizeH="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rPr>
              <a:t> der </a:t>
            </a:r>
            <a:br>
              <a:rPr kumimoji="0" lang="de-DE" sz="900" b="0" i="0" u="none" strike="noStrike" kern="0" cap="none" spc="0" normalizeH="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rPr>
            </a:br>
            <a:r>
              <a:rPr kumimoji="0" lang="de-DE" sz="900" b="0" i="0" u="none" strike="noStrike" kern="0" cap="none" spc="0" normalizeH="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rPr>
              <a:t>Anforderungen</a:t>
            </a:r>
          </a:p>
          <a:p>
            <a:pPr marL="85725" indent="-85725" fontAlgn="auto">
              <a:spcBef>
                <a:spcPts val="200"/>
              </a:spcBef>
              <a:spcAft>
                <a:spcPts val="200"/>
              </a:spcAft>
              <a:buFont typeface="Wingdings" panose="05000000000000000000" pitchFamily="2" charset="2"/>
              <a:buChar char="§"/>
              <a:defRPr/>
            </a:pPr>
            <a:r>
              <a:rPr lang="de-DE" sz="900" b="0" kern="0" dirty="0">
                <a:solidFill>
                  <a:schemeClr val="tx1"/>
                </a:solidFill>
                <a:latin typeface="Arial" panose="020B0604020202020204" pitchFamily="34" charset="0"/>
                <a:ea typeface="ＭＳ Ｐゴシック" panose="020B0600070205080204" pitchFamily="34" charset="-128"/>
                <a:cs typeface="Arial" pitchFamily="34" charset="0"/>
              </a:rPr>
              <a:t>Programmierung</a:t>
            </a:r>
            <a:br>
              <a:rPr lang="de-DE" sz="900" b="0" kern="0" dirty="0">
                <a:solidFill>
                  <a:schemeClr val="tx1"/>
                </a:solidFill>
                <a:latin typeface="Arial" panose="020B0604020202020204" pitchFamily="34" charset="0"/>
                <a:ea typeface="ＭＳ Ｐゴシック" panose="020B0600070205080204" pitchFamily="34" charset="-128"/>
                <a:cs typeface="Arial" pitchFamily="34" charset="0"/>
              </a:rPr>
            </a:br>
            <a:r>
              <a:rPr lang="de-DE" sz="900" b="0" kern="0" dirty="0">
                <a:solidFill>
                  <a:schemeClr val="tx1"/>
                </a:solidFill>
                <a:latin typeface="Arial" panose="020B0604020202020204" pitchFamily="34" charset="0"/>
                <a:ea typeface="ＭＳ Ｐゴシック" panose="020B0600070205080204" pitchFamily="34" charset="-128"/>
                <a:cs typeface="Arial" pitchFamily="34" charset="0"/>
              </a:rPr>
              <a:t>der Schnittstellen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endParaRPr kumimoji="0" lang="de-DE" sz="900" b="0" i="0" u="none" strike="noStrike" kern="0" cap="none" spc="0" normalizeH="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endParaRPr>
          </a:p>
        </p:txBody>
      </p:sp>
      <p:sp>
        <p:nvSpPr>
          <p:cNvPr id="81" name="Flussdiagramm: Dokument 96"/>
          <p:cNvSpPr/>
          <p:nvPr/>
        </p:nvSpPr>
        <p:spPr bwMode="auto">
          <a:xfrm>
            <a:off x="6058331" y="4175942"/>
            <a:ext cx="1224000" cy="2061369"/>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Testkonzept </a:t>
            </a:r>
            <a:b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b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erstellen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Integrations-</a:t>
            </a:r>
            <a:r>
              <a:rPr lang="de-DE" sz="900" b="0" kern="0" dirty="0">
                <a:solidFill>
                  <a:schemeClr val="tx1"/>
                </a:solidFill>
                <a:latin typeface="Arial" panose="020B0604020202020204" pitchFamily="34" charset="0"/>
                <a:ea typeface="ＭＳ Ｐゴシック" panose="020B0600070205080204" pitchFamily="34" charset="-128"/>
                <a:cs typeface="Arial" pitchFamily="34" charset="0"/>
              </a:rPr>
              <a:t>, </a:t>
            </a: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
            </a:r>
            <a:b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b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Funktions- </a:t>
            </a:r>
            <a:r>
              <a:rPr lang="de-DE" sz="900" b="0" kern="0" dirty="0">
                <a:solidFill>
                  <a:schemeClr val="tx1"/>
                </a:solidFill>
                <a:latin typeface="Arial" panose="020B0604020202020204" pitchFamily="34" charset="0"/>
                <a:ea typeface="ＭＳ Ｐゴシック" panose="020B0600070205080204" pitchFamily="34" charset="-128"/>
                <a:cs typeface="Arial" pitchFamily="34" charset="0"/>
              </a:rPr>
              <a:t>und </a:t>
            </a: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
            </a:r>
            <a:b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b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Performance-Tests</a:t>
            </a:r>
            <a:b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b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durchführen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Schulungsplan </a:t>
            </a:r>
            <a:b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br>
            <a:r>
              <a:rPr lang="de-DE" sz="900" b="0" kern="0" dirty="0" smtClean="0">
                <a:solidFill>
                  <a:schemeClr val="tx1"/>
                </a:solidFill>
                <a:latin typeface="Arial" panose="020B0604020202020204" pitchFamily="34" charset="0"/>
                <a:ea typeface="ＭＳ Ｐゴシック" panose="020B0600070205080204" pitchFamily="34" charset="-128"/>
                <a:cs typeface="Arial" pitchFamily="34" charset="0"/>
              </a:rPr>
              <a:t>erarbeiten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endParaRPr lang="de-DE" sz="900" b="0" kern="0" dirty="0">
              <a:solidFill>
                <a:schemeClr val="tx1"/>
              </a:solidFill>
              <a:latin typeface="Arial" panose="020B0604020202020204" pitchFamily="34" charset="0"/>
              <a:ea typeface="ＭＳ Ｐゴシック" panose="020B0600070205080204" pitchFamily="34" charset="-128"/>
              <a:cs typeface="Arial" pitchFamily="34" charset="0"/>
            </a:endParaRPr>
          </a:p>
        </p:txBody>
      </p:sp>
      <p:sp>
        <p:nvSpPr>
          <p:cNvPr id="82" name="Flussdiagramm: Dokument 96"/>
          <p:cNvSpPr/>
          <p:nvPr/>
        </p:nvSpPr>
        <p:spPr bwMode="auto">
          <a:xfrm>
            <a:off x="7366923" y="4175941"/>
            <a:ext cx="1224000" cy="2061369"/>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kumimoji="0" lang="de-CH"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rPr>
              <a:t>Go Live vorbereiten</a:t>
            </a:r>
          </a:p>
          <a:p>
            <a:pPr marL="85725" marR="0" lvl="0" indent="-85725" defTabSz="914400" eaLnBrk="1" fontAlgn="auto" latinLnBrk="0" hangingPunct="1">
              <a:lnSpc>
                <a:spcPct val="100000"/>
              </a:lnSpc>
              <a:spcBef>
                <a:spcPts val="200"/>
              </a:spcBef>
              <a:spcAft>
                <a:spcPts val="200"/>
              </a:spcAft>
              <a:buClrTx/>
              <a:buSzTx/>
              <a:buFont typeface="Wingdings" panose="05000000000000000000" pitchFamily="2" charset="2"/>
              <a:buChar char="§"/>
              <a:tabLst/>
              <a:defRPr/>
            </a:pPr>
            <a:r>
              <a:rPr lang="de-CH" sz="900" b="0" kern="0" dirty="0" err="1" smtClean="0">
                <a:solidFill>
                  <a:schemeClr val="tx1"/>
                </a:solidFill>
                <a:latin typeface="Arial" panose="020B0604020202020204" pitchFamily="34" charset="0"/>
                <a:ea typeface="ＭＳ Ｐゴシック" panose="020B0600070205080204" pitchFamily="34" charset="-128"/>
                <a:cs typeface="Arial" pitchFamily="34" charset="0"/>
              </a:rPr>
              <a:t>Hyper</a:t>
            </a:r>
            <a:r>
              <a:rPr lang="de-CH" sz="900" b="0" kern="0" dirty="0" smtClean="0">
                <a:solidFill>
                  <a:schemeClr val="tx1"/>
                </a:solidFill>
                <a:latin typeface="Arial" panose="020B0604020202020204" pitchFamily="34" charset="0"/>
                <a:ea typeface="ＭＳ Ｐゴシック" panose="020B0600070205080204" pitchFamily="34" charset="-128"/>
                <a:cs typeface="Arial" pitchFamily="34" charset="0"/>
              </a:rPr>
              <a:t> Care</a:t>
            </a:r>
            <a:endParaRPr kumimoji="0" lang="de-DE" sz="900" b="0" i="0" u="none" strike="noStrike" kern="0" cap="none" spc="0" normalizeH="0" baseline="0" noProof="0" dirty="0" smtClean="0">
              <a:ln>
                <a:noFill/>
              </a:ln>
              <a:solidFill>
                <a:schemeClr val="tx1"/>
              </a:solidFill>
              <a:effectLst/>
              <a:uLnTx/>
              <a:uFillTx/>
              <a:latin typeface="Arial" panose="020B0604020202020204" pitchFamily="34" charset="0"/>
              <a:ea typeface="ＭＳ Ｐゴシック" panose="020B0600070205080204" pitchFamily="34" charset="-128"/>
              <a:cs typeface="Arial" pitchFamily="34" charset="0"/>
            </a:endParaRPr>
          </a:p>
        </p:txBody>
      </p:sp>
    </p:spTree>
    <p:extLst>
      <p:ext uri="{BB962C8B-B14F-4D97-AF65-F5344CB8AC3E}">
        <p14:creationId xmlns:p14="http://schemas.microsoft.com/office/powerpoint/2010/main" val="37769156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Projekt </a:t>
            </a:r>
            <a:r>
              <a:rPr lang="de-CH" dirty="0" smtClean="0">
                <a:solidFill>
                  <a:srgbClr val="FF0000"/>
                </a:solidFill>
              </a:rPr>
              <a:t>XYZ</a:t>
            </a:r>
            <a:endParaRPr lang="de-CH" dirty="0"/>
          </a:p>
        </p:txBody>
      </p:sp>
      <p:sp>
        <p:nvSpPr>
          <p:cNvPr id="3" name="Textplatzhalter 2"/>
          <p:cNvSpPr>
            <a:spLocks noGrp="1"/>
          </p:cNvSpPr>
          <p:nvPr>
            <p:ph type="body" sz="quarter" idx="10"/>
          </p:nvPr>
        </p:nvSpPr>
        <p:spPr/>
        <p:txBody>
          <a:bodyPr/>
          <a:lstStyle/>
          <a:p>
            <a:r>
              <a:rPr lang="de-CH" dirty="0" smtClean="0"/>
              <a:t>Kostenplan (grob)</a:t>
            </a:r>
            <a:endParaRPr lang="de-CH" dirty="0"/>
          </a:p>
        </p:txBody>
      </p:sp>
      <p:graphicFrame>
        <p:nvGraphicFramePr>
          <p:cNvPr id="5" name="Tabelle 4"/>
          <p:cNvGraphicFramePr>
            <a:graphicFrameLocks noGrp="1"/>
          </p:cNvGraphicFramePr>
          <p:nvPr>
            <p:extLst>
              <p:ext uri="{D42A27DB-BD31-4B8C-83A1-F6EECF244321}">
                <p14:modId xmlns:p14="http://schemas.microsoft.com/office/powerpoint/2010/main" val="2431007455"/>
              </p:ext>
            </p:extLst>
          </p:nvPr>
        </p:nvGraphicFramePr>
        <p:xfrm>
          <a:off x="395653" y="1484784"/>
          <a:ext cx="8354647" cy="2966720"/>
        </p:xfrm>
        <a:graphic>
          <a:graphicData uri="http://schemas.openxmlformats.org/drawingml/2006/table">
            <a:tbl>
              <a:tblPr firstRow="1" bandRow="1">
                <a:tableStyleId>{2D5ABB26-0587-4C30-8999-92F81FD0307C}</a:tableStyleId>
              </a:tblPr>
              <a:tblGrid>
                <a:gridCol w="6408595">
                  <a:extLst>
                    <a:ext uri="{9D8B030D-6E8A-4147-A177-3AD203B41FA5}">
                      <a16:colId xmlns:a16="http://schemas.microsoft.com/office/drawing/2014/main" val="889041764"/>
                    </a:ext>
                  </a:extLst>
                </a:gridCol>
                <a:gridCol w="1946052">
                  <a:extLst>
                    <a:ext uri="{9D8B030D-6E8A-4147-A177-3AD203B41FA5}">
                      <a16:colId xmlns:a16="http://schemas.microsoft.com/office/drawing/2014/main" val="612297995"/>
                    </a:ext>
                  </a:extLst>
                </a:gridCol>
              </a:tblGrid>
              <a:tr h="370840">
                <a:tc>
                  <a:txBody>
                    <a:bodyPr/>
                    <a:lstStyle/>
                    <a:p>
                      <a:pPr algn="l"/>
                      <a:r>
                        <a:rPr lang="de-CH" sz="1050" b="1" dirty="0" smtClean="0">
                          <a:solidFill>
                            <a:schemeClr val="bg1"/>
                          </a:solidFill>
                        </a:rPr>
                        <a:t>Komponente / Kostenelement</a:t>
                      </a:r>
                      <a:endParaRPr lang="de-CH" sz="1050" b="1" dirty="0">
                        <a:solidFill>
                          <a:schemeClr val="bg1"/>
                        </a:solidFill>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de-CH" sz="1050" b="1" dirty="0" smtClean="0">
                          <a:solidFill>
                            <a:schemeClr val="bg1"/>
                          </a:solidFill>
                        </a:rPr>
                        <a:t>Kosten [TCHF]</a:t>
                      </a:r>
                      <a:endParaRPr lang="de-CH" sz="1050" b="1" dirty="0">
                        <a:solidFill>
                          <a:schemeClr val="bg1"/>
                        </a:solidFill>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1111870546"/>
                  </a:ext>
                </a:extLst>
              </a:tr>
              <a:tr h="370840">
                <a:tc>
                  <a:txBody>
                    <a:bodyPr/>
                    <a:lstStyle/>
                    <a:p>
                      <a:pPr algn="l"/>
                      <a:r>
                        <a:rPr lang="de-CH" sz="1050" b="0" dirty="0" smtClean="0"/>
                        <a:t>z.B. Lizenzen</a:t>
                      </a:r>
                      <a:endParaRPr lang="de-CH" sz="1050" b="0"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01012399"/>
                  </a:ext>
                </a:extLst>
              </a:tr>
              <a:tr h="370840">
                <a:tc>
                  <a:txBody>
                    <a:bodyPr/>
                    <a:lstStyle/>
                    <a:p>
                      <a:pPr algn="l"/>
                      <a:r>
                        <a:rPr lang="de-CH" sz="1050" b="0" dirty="0" smtClean="0"/>
                        <a:t>z. B. Dienstleistungen Extern</a:t>
                      </a:r>
                      <a:endParaRPr lang="de-CH" sz="1050" b="0"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90174243"/>
                  </a:ext>
                </a:extLst>
              </a:tr>
              <a:tr h="370840">
                <a:tc>
                  <a:txBody>
                    <a:bodyPr/>
                    <a:lstStyle/>
                    <a:p>
                      <a:pPr algn="l"/>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4166029"/>
                  </a:ext>
                </a:extLst>
              </a:tr>
              <a:tr h="370840">
                <a:tc>
                  <a:txBody>
                    <a:bodyPr/>
                    <a:lstStyle/>
                    <a:p>
                      <a:pPr algn="l"/>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53497157"/>
                  </a:ext>
                </a:extLst>
              </a:tr>
              <a:tr h="370840">
                <a:tc>
                  <a:txBody>
                    <a:bodyPr/>
                    <a:lstStyle/>
                    <a:p>
                      <a:pPr algn="l"/>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486238"/>
                  </a:ext>
                </a:extLst>
              </a:tr>
              <a:tr h="370840">
                <a:tc>
                  <a:txBody>
                    <a:bodyPr/>
                    <a:lstStyle/>
                    <a:p>
                      <a:pPr algn="l"/>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07767055"/>
                  </a:ext>
                </a:extLst>
              </a:tr>
              <a:tr h="370840">
                <a:tc>
                  <a:txBody>
                    <a:bodyPr/>
                    <a:lstStyle/>
                    <a:p>
                      <a:pPr algn="l"/>
                      <a:r>
                        <a:rPr lang="de-CH" sz="1050" b="1" dirty="0" smtClean="0"/>
                        <a:t>Total Investition</a:t>
                      </a:r>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b="1" dirty="0"/>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1408752"/>
                  </a:ext>
                </a:extLst>
              </a:tr>
            </a:tbl>
          </a:graphicData>
        </a:graphic>
      </p:graphicFrame>
    </p:spTree>
    <p:extLst>
      <p:ext uri="{BB962C8B-B14F-4D97-AF65-F5344CB8AC3E}">
        <p14:creationId xmlns:p14="http://schemas.microsoft.com/office/powerpoint/2010/main" val="4299134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Projekt </a:t>
            </a:r>
            <a:r>
              <a:rPr lang="de-CH" dirty="0">
                <a:solidFill>
                  <a:srgbClr val="FF0000"/>
                </a:solidFill>
              </a:rPr>
              <a:t>XYZ</a:t>
            </a:r>
            <a:endParaRPr lang="de-CH" dirty="0"/>
          </a:p>
        </p:txBody>
      </p:sp>
      <p:sp>
        <p:nvSpPr>
          <p:cNvPr id="3" name="Textplatzhalter 2"/>
          <p:cNvSpPr>
            <a:spLocks noGrp="1"/>
          </p:cNvSpPr>
          <p:nvPr>
            <p:ph type="body" sz="quarter" idx="10"/>
          </p:nvPr>
        </p:nvSpPr>
        <p:spPr/>
        <p:txBody>
          <a:bodyPr/>
          <a:lstStyle/>
          <a:p>
            <a:r>
              <a:rPr lang="de-CH" dirty="0" smtClean="0"/>
              <a:t>Ressourcenplan (grob)</a:t>
            </a:r>
            <a:endParaRPr lang="de-CH" dirty="0"/>
          </a:p>
        </p:txBody>
      </p:sp>
      <p:graphicFrame>
        <p:nvGraphicFramePr>
          <p:cNvPr id="5" name="Tabelle 4"/>
          <p:cNvGraphicFramePr>
            <a:graphicFrameLocks noGrp="1"/>
          </p:cNvGraphicFramePr>
          <p:nvPr>
            <p:extLst>
              <p:ext uri="{D42A27DB-BD31-4B8C-83A1-F6EECF244321}">
                <p14:modId xmlns:p14="http://schemas.microsoft.com/office/powerpoint/2010/main" val="4148385774"/>
              </p:ext>
            </p:extLst>
          </p:nvPr>
        </p:nvGraphicFramePr>
        <p:xfrm>
          <a:off x="395653" y="1340768"/>
          <a:ext cx="8354650" cy="4406880"/>
        </p:xfrm>
        <a:graphic>
          <a:graphicData uri="http://schemas.openxmlformats.org/drawingml/2006/table">
            <a:tbl>
              <a:tblPr firstRow="1" bandRow="1">
                <a:tableStyleId>{2D5ABB26-0587-4C30-8999-92F81FD0307C}</a:tableStyleId>
              </a:tblPr>
              <a:tblGrid>
                <a:gridCol w="1370050">
                  <a:extLst>
                    <a:ext uri="{9D8B030D-6E8A-4147-A177-3AD203B41FA5}">
                      <a16:colId xmlns:a16="http://schemas.microsoft.com/office/drawing/2014/main" val="889041764"/>
                    </a:ext>
                  </a:extLst>
                </a:gridCol>
                <a:gridCol w="1304910">
                  <a:extLst>
                    <a:ext uri="{9D8B030D-6E8A-4147-A177-3AD203B41FA5}">
                      <a16:colId xmlns:a16="http://schemas.microsoft.com/office/drawing/2014/main" val="2664219546"/>
                    </a:ext>
                  </a:extLst>
                </a:gridCol>
                <a:gridCol w="1043928">
                  <a:extLst>
                    <a:ext uri="{9D8B030D-6E8A-4147-A177-3AD203B41FA5}">
                      <a16:colId xmlns:a16="http://schemas.microsoft.com/office/drawing/2014/main" val="1128779541"/>
                    </a:ext>
                  </a:extLst>
                </a:gridCol>
                <a:gridCol w="385451">
                  <a:extLst>
                    <a:ext uri="{9D8B030D-6E8A-4147-A177-3AD203B41FA5}">
                      <a16:colId xmlns:a16="http://schemas.microsoft.com/office/drawing/2014/main" val="612297995"/>
                    </a:ext>
                  </a:extLst>
                </a:gridCol>
                <a:gridCol w="432048">
                  <a:extLst>
                    <a:ext uri="{9D8B030D-6E8A-4147-A177-3AD203B41FA5}">
                      <a16:colId xmlns:a16="http://schemas.microsoft.com/office/drawing/2014/main" val="2905516308"/>
                    </a:ext>
                  </a:extLst>
                </a:gridCol>
                <a:gridCol w="360040">
                  <a:extLst>
                    <a:ext uri="{9D8B030D-6E8A-4147-A177-3AD203B41FA5}">
                      <a16:colId xmlns:a16="http://schemas.microsoft.com/office/drawing/2014/main" val="4287950348"/>
                    </a:ext>
                  </a:extLst>
                </a:gridCol>
                <a:gridCol w="360040">
                  <a:extLst>
                    <a:ext uri="{9D8B030D-6E8A-4147-A177-3AD203B41FA5}">
                      <a16:colId xmlns:a16="http://schemas.microsoft.com/office/drawing/2014/main" val="3719996335"/>
                    </a:ext>
                  </a:extLst>
                </a:gridCol>
                <a:gridCol w="432048">
                  <a:extLst>
                    <a:ext uri="{9D8B030D-6E8A-4147-A177-3AD203B41FA5}">
                      <a16:colId xmlns:a16="http://schemas.microsoft.com/office/drawing/2014/main" val="548542312"/>
                    </a:ext>
                  </a:extLst>
                </a:gridCol>
                <a:gridCol w="576064">
                  <a:extLst>
                    <a:ext uri="{9D8B030D-6E8A-4147-A177-3AD203B41FA5}">
                      <a16:colId xmlns:a16="http://schemas.microsoft.com/office/drawing/2014/main" val="1704120241"/>
                    </a:ext>
                  </a:extLst>
                </a:gridCol>
                <a:gridCol w="2090071">
                  <a:extLst>
                    <a:ext uri="{9D8B030D-6E8A-4147-A177-3AD203B41FA5}">
                      <a16:colId xmlns:a16="http://schemas.microsoft.com/office/drawing/2014/main" val="3330893886"/>
                    </a:ext>
                  </a:extLst>
                </a:gridCol>
              </a:tblGrid>
              <a:tr h="370840">
                <a:tc gridSpan="3">
                  <a:txBody>
                    <a:bodyPr/>
                    <a:lstStyle/>
                    <a:p>
                      <a:pPr algn="l"/>
                      <a:endParaRPr lang="de-CH" sz="1050" b="1" dirty="0">
                        <a:solidFill>
                          <a:schemeClr val="bg1"/>
                        </a:solidFill>
                      </a:endParaRPr>
                    </a:p>
                  </a:txBody>
                  <a:tcPr marL="36000" marR="36000" marT="36000" marB="3600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de-CH" sz="1050" dirty="0"/>
                    </a:p>
                  </a:txBody>
                  <a:tcPr anchor="ctr"/>
                </a:tc>
                <a:tc hMerge="1">
                  <a:txBody>
                    <a:bodyPr/>
                    <a:lstStyle/>
                    <a:p>
                      <a:pPr algn="ctr"/>
                      <a:endParaRPr lang="de-CH" sz="1050" dirty="0"/>
                    </a:p>
                  </a:txBody>
                  <a:tcPr anchor="ctr"/>
                </a:tc>
                <a:tc gridSpan="6">
                  <a:txBody>
                    <a:bodyPr/>
                    <a:lstStyle/>
                    <a:p>
                      <a:pPr algn="ctr"/>
                      <a:r>
                        <a:rPr lang="de-CH" sz="1050" b="1" dirty="0" smtClean="0">
                          <a:solidFill>
                            <a:schemeClr val="bg1"/>
                          </a:solidFill>
                        </a:rPr>
                        <a:t>Ressourcenbedarf geplant [Tage]</a:t>
                      </a:r>
                      <a:endParaRPr lang="de-CH" sz="1050" b="1" dirty="0">
                        <a:solidFill>
                          <a:schemeClr val="bg1"/>
                        </a:solidFill>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hMerge="1">
                  <a:txBody>
                    <a:bodyPr/>
                    <a:lstStyle/>
                    <a:p>
                      <a:endParaRPr lang="de-CH" sz="1200" dirty="0"/>
                    </a:p>
                  </a:txBody>
                  <a:tcPr/>
                </a:tc>
                <a:tc hMerge="1">
                  <a:txBody>
                    <a:bodyPr/>
                    <a:lstStyle/>
                    <a:p>
                      <a:endParaRPr lang="de-CH" sz="1200" dirty="0"/>
                    </a:p>
                  </a:txBody>
                  <a:tcPr/>
                </a:tc>
                <a:tc hMerge="1">
                  <a:txBody>
                    <a:bodyPr/>
                    <a:lstStyle/>
                    <a:p>
                      <a:endParaRPr lang="de-CH" sz="1200" dirty="0"/>
                    </a:p>
                  </a:txBody>
                  <a:tcPr/>
                </a:tc>
                <a:tc hMerge="1">
                  <a:txBody>
                    <a:bodyPr/>
                    <a:lstStyle/>
                    <a:p>
                      <a:endParaRPr lang="de-CH" sz="1200" dirty="0"/>
                    </a:p>
                  </a:txBody>
                  <a:tcPr/>
                </a:tc>
                <a:tc hMerge="1">
                  <a:txBody>
                    <a:bodyPr/>
                    <a:lstStyle/>
                    <a:p>
                      <a:endParaRPr lang="de-CH" sz="1200" dirty="0"/>
                    </a:p>
                  </a:txBody>
                  <a:tcPr/>
                </a:tc>
                <a:tc>
                  <a:txBody>
                    <a:bodyPr/>
                    <a:lstStyle/>
                    <a:p>
                      <a:pPr algn="ctr"/>
                      <a:endParaRPr lang="de-CH" sz="1050" b="1" dirty="0">
                        <a:solidFill>
                          <a:schemeClr val="bg1"/>
                        </a:solidFill>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11870546"/>
                  </a:ext>
                </a:extLst>
              </a:tr>
              <a:tr h="1069320">
                <a:tc>
                  <a:txBody>
                    <a:bodyPr/>
                    <a:lstStyle/>
                    <a:p>
                      <a:r>
                        <a:rPr lang="de-CH" sz="1050" b="1" dirty="0" smtClean="0">
                          <a:solidFill>
                            <a:schemeClr val="bg1"/>
                          </a:solidFill>
                        </a:rPr>
                        <a:t>Name</a:t>
                      </a:r>
                      <a:endParaRPr lang="de-CH" sz="1050" b="1" dirty="0">
                        <a:solidFill>
                          <a:schemeClr val="bg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CH" sz="1050" b="1" dirty="0" smtClean="0">
                          <a:solidFill>
                            <a:schemeClr val="bg1"/>
                          </a:solidFill>
                        </a:rPr>
                        <a:t>Organisations-einheit</a:t>
                      </a:r>
                      <a:endParaRPr lang="de-CH" sz="1050" b="1" dirty="0">
                        <a:solidFill>
                          <a:schemeClr val="bg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CH" sz="1050" b="1" dirty="0" smtClean="0">
                          <a:solidFill>
                            <a:schemeClr val="bg1"/>
                          </a:solidFill>
                        </a:rPr>
                        <a:t>Projektrolle</a:t>
                      </a:r>
                      <a:endParaRPr lang="de-CH" sz="1050" b="1" dirty="0">
                        <a:solidFill>
                          <a:schemeClr val="bg1"/>
                        </a:solidFill>
                      </a:endParaRPr>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CH" sz="1050" b="1" dirty="0" smtClean="0">
                          <a:solidFill>
                            <a:schemeClr val="bg1"/>
                          </a:solidFill>
                        </a:rPr>
                        <a:t>Initialisierung</a:t>
                      </a:r>
                      <a:endParaRPr lang="de-CH" sz="1050" b="1" dirty="0">
                        <a:solidFill>
                          <a:schemeClr val="bg1"/>
                        </a:solidFill>
                      </a:endParaRPr>
                    </a:p>
                  </a:txBody>
                  <a:tcPr marL="36000" marR="36000" marT="36000" marB="3600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CH" sz="1050" b="1" dirty="0" smtClean="0">
                          <a:solidFill>
                            <a:schemeClr val="bg1"/>
                          </a:solidFill>
                        </a:rPr>
                        <a:t>Konzept</a:t>
                      </a:r>
                      <a:endParaRPr lang="de-CH" sz="1050" b="1" dirty="0">
                        <a:solidFill>
                          <a:schemeClr val="bg1"/>
                        </a:solidFill>
                      </a:endParaRPr>
                    </a:p>
                  </a:txBody>
                  <a:tcPr marL="36000" marR="36000" marT="36000" marB="3600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CH" sz="1050" b="1" dirty="0" smtClean="0">
                          <a:solidFill>
                            <a:schemeClr val="bg1"/>
                          </a:solidFill>
                        </a:rPr>
                        <a:t>Realisierung</a:t>
                      </a:r>
                      <a:endParaRPr lang="de-CH" sz="1050" b="1" dirty="0">
                        <a:solidFill>
                          <a:schemeClr val="bg1"/>
                        </a:solidFill>
                      </a:endParaRPr>
                    </a:p>
                  </a:txBody>
                  <a:tcPr marL="36000" marR="36000" marT="36000" marB="3600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r>
                        <a:rPr lang="de-CH" sz="1050" b="1" dirty="0" err="1" smtClean="0">
                          <a:solidFill>
                            <a:schemeClr val="bg1"/>
                          </a:solidFill>
                        </a:rPr>
                        <a:t>Testing</a:t>
                      </a:r>
                      <a:endParaRPr lang="de-CH" sz="1050" b="1" dirty="0">
                        <a:solidFill>
                          <a:schemeClr val="bg1"/>
                        </a:solidFill>
                      </a:endParaRPr>
                    </a:p>
                  </a:txBody>
                  <a:tcPr marL="36000" marR="36000" marT="36000" marB="3600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l"/>
                      <a:r>
                        <a:rPr lang="de-CH" sz="1050" b="1" dirty="0" smtClean="0">
                          <a:solidFill>
                            <a:schemeClr val="bg1"/>
                          </a:solidFill>
                        </a:rPr>
                        <a:t>Einführung</a:t>
                      </a:r>
                      <a:endParaRPr lang="de-CH" sz="1050" b="1" dirty="0">
                        <a:solidFill>
                          <a:schemeClr val="bg1"/>
                        </a:solidFill>
                      </a:endParaRPr>
                    </a:p>
                  </a:txBody>
                  <a:tcPr marL="36000" marR="36000" marT="36000" marB="3600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de-CH" sz="1050" b="1" dirty="0" smtClean="0">
                          <a:solidFill>
                            <a:schemeClr val="bg1"/>
                          </a:solidFill>
                        </a:rPr>
                        <a:t>Total</a:t>
                      </a:r>
                      <a:endParaRPr lang="de-CH" sz="1050" b="1" dirty="0">
                        <a:solidFill>
                          <a:schemeClr val="bg1"/>
                        </a:solidFill>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algn="ctr"/>
                      <a:r>
                        <a:rPr lang="de-CH" sz="1050" b="1" dirty="0" smtClean="0">
                          <a:solidFill>
                            <a:schemeClr val="bg1"/>
                          </a:solidFill>
                        </a:rPr>
                        <a:t>Bemerkungen</a:t>
                      </a:r>
                      <a:endParaRPr lang="de-CH" sz="1050" b="1" dirty="0">
                        <a:solidFill>
                          <a:schemeClr val="bg1"/>
                        </a:solidFill>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extLst>
                  <a:ext uri="{0D108BD9-81ED-4DB2-BD59-A6C34878D82A}">
                    <a16:rowId xmlns:a16="http://schemas.microsoft.com/office/drawing/2014/main" val="2133768421"/>
                  </a:ext>
                </a:extLst>
              </a:tr>
              <a:tr h="370840">
                <a:tc>
                  <a:txBody>
                    <a:bodyPr/>
                    <a:lstStyle/>
                    <a:p>
                      <a:r>
                        <a:rPr lang="de-CH" sz="1050" dirty="0" smtClean="0"/>
                        <a:t>Peter Muster</a:t>
                      </a: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050" dirty="0" smtClean="0"/>
                        <a:t>Arbonia Services</a:t>
                      </a: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050" dirty="0" smtClean="0"/>
                        <a:t>Projektleiter</a:t>
                      </a: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CH" sz="1050" dirty="0" smtClean="0"/>
                        <a:t>5</a:t>
                      </a: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CH" sz="1050" dirty="0" smtClean="0"/>
                        <a:t>3</a:t>
                      </a: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CH" sz="1050" dirty="0" smtClean="0"/>
                        <a:t>10</a:t>
                      </a: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CH" sz="1050" dirty="0" smtClean="0"/>
                        <a:t>10</a:t>
                      </a: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CH" sz="1050" dirty="0" smtClean="0"/>
                        <a:t>10</a:t>
                      </a: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02329058"/>
                  </a:ext>
                </a:extLst>
              </a:tr>
              <a:tr h="370840">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21138022"/>
                  </a:ext>
                </a:extLst>
              </a:tr>
              <a:tr h="370840">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118574"/>
                  </a:ext>
                </a:extLst>
              </a:tr>
              <a:tr h="370840">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42838782"/>
                  </a:ext>
                </a:extLst>
              </a:tr>
              <a:tr h="370840">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6021277"/>
                  </a:ext>
                </a:extLst>
              </a:tr>
              <a:tr h="370840">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38399598"/>
                  </a:ext>
                </a:extLst>
              </a:tr>
              <a:tr h="370840">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2018561"/>
                  </a:ext>
                </a:extLst>
              </a:tr>
              <a:tr h="370840">
                <a:tc>
                  <a:txBody>
                    <a:bodyPr/>
                    <a:lstStyle/>
                    <a:p>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050" dirty="0"/>
                    </a:p>
                  </a:txBody>
                  <a:tcPr marL="36000" marR="36000" marT="36000" marB="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75964176"/>
                  </a:ext>
                </a:extLst>
              </a:tr>
            </a:tbl>
          </a:graphicData>
        </a:graphic>
      </p:graphicFrame>
    </p:spTree>
    <p:extLst>
      <p:ext uri="{BB962C8B-B14F-4D97-AF65-F5344CB8AC3E}">
        <p14:creationId xmlns:p14="http://schemas.microsoft.com/office/powerpoint/2010/main" val="538595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Projekt </a:t>
            </a:r>
            <a:r>
              <a:rPr lang="de-CH" dirty="0">
                <a:solidFill>
                  <a:srgbClr val="FF0000"/>
                </a:solidFill>
              </a:rPr>
              <a:t>XYZ</a:t>
            </a:r>
            <a:endParaRPr lang="de-CH" dirty="0"/>
          </a:p>
        </p:txBody>
      </p:sp>
      <p:sp>
        <p:nvSpPr>
          <p:cNvPr id="3" name="Textplatzhalter 2"/>
          <p:cNvSpPr>
            <a:spLocks noGrp="1"/>
          </p:cNvSpPr>
          <p:nvPr>
            <p:ph type="body" sz="quarter" idx="10"/>
          </p:nvPr>
        </p:nvSpPr>
        <p:spPr/>
        <p:txBody>
          <a:bodyPr/>
          <a:lstStyle/>
          <a:p>
            <a:r>
              <a:rPr lang="de-CH" dirty="0" smtClean="0"/>
              <a:t>Risiken</a:t>
            </a:r>
            <a:endParaRPr lang="de-CH" dirty="0"/>
          </a:p>
        </p:txBody>
      </p:sp>
      <p:sp>
        <p:nvSpPr>
          <p:cNvPr id="4" name="Textplatzhalter 3"/>
          <p:cNvSpPr>
            <a:spLocks noGrp="1"/>
          </p:cNvSpPr>
          <p:nvPr>
            <p:ph type="body" sz="quarter" idx="11"/>
          </p:nvPr>
        </p:nvSpPr>
        <p:spPr/>
        <p:txBody>
          <a:bodyPr/>
          <a:lstStyle/>
          <a:p>
            <a:r>
              <a:rPr lang="de-DE" b="0" dirty="0" smtClean="0">
                <a:solidFill>
                  <a:schemeClr val="bg1">
                    <a:lumMod val="50000"/>
                  </a:schemeClr>
                </a:solidFill>
              </a:rPr>
              <a:t>Nenne die Risiken</a:t>
            </a:r>
            <a:endParaRPr lang="de-DE" b="0" dirty="0">
              <a:solidFill>
                <a:schemeClr val="bg1">
                  <a:lumMod val="50000"/>
                </a:schemeClr>
              </a:solidFill>
            </a:endParaRPr>
          </a:p>
          <a:p>
            <a:endParaRPr lang="de-CH" dirty="0"/>
          </a:p>
          <a:p>
            <a:r>
              <a:rPr lang="de-CH" dirty="0" smtClean="0"/>
              <a:t>Risiken bei Nichtdurchführung</a:t>
            </a:r>
          </a:p>
          <a:p>
            <a:pPr>
              <a:buFont typeface="Wingdings" panose="05000000000000000000" pitchFamily="2" charset="2"/>
              <a:buChar char="§"/>
            </a:pPr>
            <a:r>
              <a:rPr lang="de-CH" dirty="0"/>
              <a:t>Risiko X</a:t>
            </a:r>
          </a:p>
          <a:p>
            <a:pPr>
              <a:buFont typeface="Wingdings" panose="05000000000000000000" pitchFamily="2" charset="2"/>
              <a:buChar char="§"/>
            </a:pPr>
            <a:r>
              <a:rPr lang="de-CH" dirty="0"/>
              <a:t>Risiko </a:t>
            </a:r>
            <a:r>
              <a:rPr lang="de-CH" dirty="0" smtClean="0"/>
              <a:t>Y</a:t>
            </a:r>
            <a:endParaRPr lang="de-CH" dirty="0"/>
          </a:p>
          <a:p>
            <a:pPr>
              <a:buFont typeface="Wingdings" panose="05000000000000000000" pitchFamily="2" charset="2"/>
              <a:buChar char="§"/>
            </a:pPr>
            <a:endParaRPr lang="de-CH" dirty="0"/>
          </a:p>
          <a:p>
            <a:endParaRPr lang="de-CH" dirty="0" smtClean="0"/>
          </a:p>
          <a:p>
            <a:endParaRPr lang="de-CH" dirty="0" smtClean="0"/>
          </a:p>
          <a:p>
            <a:r>
              <a:rPr lang="de-CH" dirty="0" smtClean="0"/>
              <a:t>Risiken bei Durchführung</a:t>
            </a:r>
          </a:p>
          <a:p>
            <a:pPr>
              <a:buFont typeface="Wingdings" panose="05000000000000000000" pitchFamily="2" charset="2"/>
              <a:buChar char="§"/>
            </a:pPr>
            <a:r>
              <a:rPr lang="de-CH" dirty="0" smtClean="0"/>
              <a:t>Risiko Z</a:t>
            </a:r>
            <a:endParaRPr lang="de-CH" dirty="0"/>
          </a:p>
        </p:txBody>
      </p:sp>
    </p:spTree>
    <p:extLst>
      <p:ext uri="{BB962C8B-B14F-4D97-AF65-F5344CB8AC3E}">
        <p14:creationId xmlns:p14="http://schemas.microsoft.com/office/powerpoint/2010/main" val="10812451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Rollenbeschreibung</a:t>
            </a:r>
          </a:p>
        </p:txBody>
      </p:sp>
      <p:sp>
        <p:nvSpPr>
          <p:cNvPr id="3" name="Textplatzhalter 2"/>
          <p:cNvSpPr>
            <a:spLocks noGrp="1"/>
          </p:cNvSpPr>
          <p:nvPr>
            <p:ph type="body" sz="quarter" idx="10"/>
          </p:nvPr>
        </p:nvSpPr>
        <p:spPr/>
        <p:txBody>
          <a:bodyPr/>
          <a:lstStyle/>
          <a:p>
            <a:r>
              <a:rPr lang="de-CH" dirty="0" smtClean="0"/>
              <a:t>Hinweise</a:t>
            </a:r>
            <a:endParaRPr lang="de-CH" dirty="0"/>
          </a:p>
        </p:txBody>
      </p:sp>
      <p:sp>
        <p:nvSpPr>
          <p:cNvPr id="4" name="Textplatzhalter 3"/>
          <p:cNvSpPr>
            <a:spLocks noGrp="1"/>
          </p:cNvSpPr>
          <p:nvPr>
            <p:ph type="body" sz="quarter" idx="11"/>
          </p:nvPr>
        </p:nvSpPr>
        <p:spPr/>
        <p:txBody>
          <a:bodyPr/>
          <a:lstStyle/>
          <a:p>
            <a:pPr>
              <a:buFont typeface="Wingdings" panose="05000000000000000000" pitchFamily="2" charset="2"/>
              <a:buChar char="§"/>
            </a:pPr>
            <a:r>
              <a:rPr lang="de-CH" sz="1600" b="0" dirty="0"/>
              <a:t>Die Projektorganisation besteht aus verschiedenen Rollen. </a:t>
            </a:r>
            <a:endParaRPr lang="de-CH" sz="1600" b="0" dirty="0" smtClean="0"/>
          </a:p>
          <a:p>
            <a:pPr>
              <a:buFont typeface="Wingdings" panose="05000000000000000000" pitchFamily="2" charset="2"/>
              <a:buChar char="§"/>
            </a:pPr>
            <a:r>
              <a:rPr lang="de-CH" sz="1600" b="0" dirty="0" smtClean="0"/>
              <a:t>Rollen regeln </a:t>
            </a:r>
            <a:r>
              <a:rPr lang="de-CH" sz="1600" b="0" dirty="0"/>
              <a:t>Aufgaben, Kompetenzen </a:t>
            </a:r>
            <a:r>
              <a:rPr lang="de-CH" sz="1600" b="0" dirty="0" smtClean="0"/>
              <a:t>und Verantwortung </a:t>
            </a:r>
            <a:r>
              <a:rPr lang="de-CH" sz="1600" b="0" dirty="0"/>
              <a:t>der Projektbeteiligten. </a:t>
            </a:r>
            <a:endParaRPr lang="de-CH" sz="1600" b="0" dirty="0" smtClean="0"/>
          </a:p>
          <a:p>
            <a:pPr>
              <a:buFont typeface="Wingdings" panose="05000000000000000000" pitchFamily="2" charset="2"/>
              <a:buChar char="§"/>
            </a:pPr>
            <a:r>
              <a:rPr lang="de-CH" sz="1600" b="0" dirty="0" smtClean="0"/>
              <a:t>Jede </a:t>
            </a:r>
            <a:r>
              <a:rPr lang="de-CH" sz="1600" b="0" dirty="0"/>
              <a:t>Rolle ist mit einer Rollenbeschreibung spezifiziert. </a:t>
            </a:r>
            <a:endParaRPr lang="de-CH" sz="1600" b="0" dirty="0" smtClean="0"/>
          </a:p>
          <a:p>
            <a:pPr>
              <a:buFont typeface="Wingdings" panose="05000000000000000000" pitchFamily="2" charset="2"/>
              <a:buChar char="§"/>
            </a:pPr>
            <a:r>
              <a:rPr lang="de-CH" sz="1600" b="0" dirty="0" smtClean="0"/>
              <a:t>Eine Person </a:t>
            </a:r>
            <a:r>
              <a:rPr lang="de-CH" sz="1600" b="0" dirty="0"/>
              <a:t>kann mehrere Rollen wahrnehmen, sofern keine Interessenkonflikte dadurch entstehen</a:t>
            </a:r>
            <a:r>
              <a:rPr lang="de-CH" sz="1600" b="0" dirty="0" smtClean="0"/>
              <a:t>.</a:t>
            </a:r>
          </a:p>
          <a:p>
            <a:pPr marL="0" indent="0"/>
            <a:endParaRPr lang="de-CH" sz="1600" b="0" dirty="0" smtClean="0"/>
          </a:p>
          <a:p>
            <a:pPr marL="0" indent="0"/>
            <a:r>
              <a:rPr lang="de-CH" sz="1600" b="0" dirty="0" smtClean="0"/>
              <a:t>Weshalb eine Rollenbeschreibung?</a:t>
            </a:r>
            <a:endParaRPr lang="de-CH" sz="1600" b="0" dirty="0"/>
          </a:p>
          <a:p>
            <a:pPr>
              <a:buFont typeface="Wingdings" panose="05000000000000000000" pitchFamily="2" charset="2"/>
              <a:buChar char="§"/>
            </a:pPr>
            <a:r>
              <a:rPr lang="de-CH" sz="1600" b="0" dirty="0" smtClean="0"/>
              <a:t>Eine detaillierte Rollenbeschreibung bildet die Grundlage, um die Erwartungshaltung, Aufgaben/Tätigkeiten und Verantwortungen der im Projekt beteiligten Rollen zu definieren.</a:t>
            </a:r>
          </a:p>
          <a:p>
            <a:pPr>
              <a:buFont typeface="Wingdings" panose="05000000000000000000" pitchFamily="2" charset="2"/>
              <a:buChar char="§"/>
            </a:pPr>
            <a:r>
              <a:rPr lang="de-CH" sz="1600" b="0" dirty="0" smtClean="0"/>
              <a:t>Die Rollenbeschreibung soll während der Projektausführung laufend nachgeführt </a:t>
            </a:r>
            <a:r>
              <a:rPr lang="de-CH" sz="1600" b="0" dirty="0" smtClean="0"/>
              <a:t>werden</a:t>
            </a:r>
            <a:endParaRPr lang="de-CH" sz="1600" b="0" dirty="0"/>
          </a:p>
        </p:txBody>
      </p:sp>
    </p:spTree>
    <p:extLst>
      <p:ext uri="{BB962C8B-B14F-4D97-AF65-F5344CB8AC3E}">
        <p14:creationId xmlns:p14="http://schemas.microsoft.com/office/powerpoint/2010/main" val="1758075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Übersicht der Vorlagen</a:t>
            </a:r>
            <a:endParaRPr lang="de-CH" dirty="0"/>
          </a:p>
        </p:txBody>
      </p:sp>
      <p:sp>
        <p:nvSpPr>
          <p:cNvPr id="3" name="Textplatzhalter 2"/>
          <p:cNvSpPr>
            <a:spLocks noGrp="1"/>
          </p:cNvSpPr>
          <p:nvPr>
            <p:ph type="body" sz="quarter" idx="10"/>
          </p:nvPr>
        </p:nvSpPr>
        <p:spPr/>
        <p:txBody>
          <a:bodyPr/>
          <a:lstStyle/>
          <a:p>
            <a:endParaRPr lang="de-CH"/>
          </a:p>
        </p:txBody>
      </p:sp>
      <p:sp>
        <p:nvSpPr>
          <p:cNvPr id="4" name="Textplatzhalter 3"/>
          <p:cNvSpPr>
            <a:spLocks noGrp="1"/>
          </p:cNvSpPr>
          <p:nvPr>
            <p:ph type="body" sz="quarter" idx="11"/>
          </p:nvPr>
        </p:nvSpPr>
        <p:spPr/>
        <p:txBody>
          <a:bodyPr/>
          <a:lstStyle/>
          <a:p>
            <a:endParaRPr lang="de-CH"/>
          </a:p>
        </p:txBody>
      </p:sp>
    </p:spTree>
    <p:extLst>
      <p:ext uri="{BB962C8B-B14F-4D97-AF65-F5344CB8AC3E}">
        <p14:creationId xmlns:p14="http://schemas.microsoft.com/office/powerpoint/2010/main" val="348641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hteck 6"/>
          <p:cNvSpPr/>
          <p:nvPr/>
        </p:nvSpPr>
        <p:spPr>
          <a:xfrm>
            <a:off x="400891" y="4149080"/>
            <a:ext cx="8349409" cy="1224000"/>
          </a:xfrm>
          <a:prstGeom prst="rect">
            <a:avLst/>
          </a:prstGeom>
          <a:solidFill>
            <a:schemeClr val="bg1">
              <a:lumMod val="75000"/>
            </a:schemeClr>
          </a:solidFill>
          <a:ln w="0">
            <a:solidFill>
              <a:schemeClr val="bg1">
                <a:lumMod val="75000"/>
              </a:schemeClr>
            </a:solidFill>
            <a:prstDash val="solid"/>
            <a:miter lim="800000"/>
            <a:headEnd/>
            <a:tailEnd/>
          </a:ln>
        </p:spPr>
        <p:txBody>
          <a:bodyPr vert="horz" wrap="square" lIns="91440" tIns="45720" rIns="91440" bIns="45720" numCol="1" anchor="t" anchorCtr="0" compatLnSpc="1">
            <a:prstTxWarp prst="textNoShape">
              <a:avLst/>
            </a:prstTxWarp>
          </a:bodyPr>
          <a:lstStyle/>
          <a:p>
            <a:pPr defTabSz="774940">
              <a:lnSpc>
                <a:spcPts val="1400"/>
              </a:lnSpc>
            </a:pPr>
            <a:r>
              <a:rPr lang="de-CH" sz="1400" dirty="0" smtClean="0">
                <a:solidFill>
                  <a:schemeClr val="tx1">
                    <a:lumMod val="50000"/>
                    <a:lumOff val="50000"/>
                  </a:schemeClr>
                </a:solidFill>
                <a:latin typeface="+mj-lt"/>
                <a:cs typeface="Calibri Light" panose="020F0302020204030204" pitchFamily="34" charset="0"/>
              </a:rPr>
              <a:t>Ausführung</a:t>
            </a:r>
            <a:endParaRPr lang="de-CH" sz="1400" dirty="0">
              <a:solidFill>
                <a:schemeClr val="tx1">
                  <a:lumMod val="50000"/>
                  <a:lumOff val="50000"/>
                </a:schemeClr>
              </a:solidFill>
              <a:latin typeface="+mj-lt"/>
              <a:cs typeface="Calibri Light" panose="020F0302020204030204" pitchFamily="34" charset="0"/>
            </a:endParaRPr>
          </a:p>
        </p:txBody>
      </p:sp>
      <p:sp>
        <p:nvSpPr>
          <p:cNvPr id="65" name="Rechteck 64"/>
          <p:cNvSpPr/>
          <p:nvPr/>
        </p:nvSpPr>
        <p:spPr>
          <a:xfrm>
            <a:off x="4685004" y="4869416"/>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endParaRPr lang="de-CH" sz="1400" dirty="0">
              <a:solidFill>
                <a:schemeClr val="tx1"/>
              </a:solidFill>
              <a:latin typeface="+mj-lt"/>
              <a:cs typeface="Calibri Light" panose="020F0302020204030204" pitchFamily="34" charset="0"/>
            </a:endParaRPr>
          </a:p>
        </p:txBody>
      </p:sp>
      <p:sp>
        <p:nvSpPr>
          <p:cNvPr id="64" name="Rechteck 63"/>
          <p:cNvSpPr/>
          <p:nvPr/>
        </p:nvSpPr>
        <p:spPr>
          <a:xfrm>
            <a:off x="1403648" y="4653136"/>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endParaRPr lang="de-CH" sz="1400" dirty="0">
              <a:solidFill>
                <a:schemeClr val="tx1"/>
              </a:solidFill>
              <a:latin typeface="+mj-lt"/>
              <a:cs typeface="Calibri Light" panose="020F0302020204030204" pitchFamily="34" charset="0"/>
            </a:endParaRPr>
          </a:p>
        </p:txBody>
      </p:sp>
      <p:sp>
        <p:nvSpPr>
          <p:cNvPr id="2" name="Titel 1"/>
          <p:cNvSpPr>
            <a:spLocks noGrp="1"/>
          </p:cNvSpPr>
          <p:nvPr>
            <p:ph type="title"/>
          </p:nvPr>
        </p:nvSpPr>
        <p:spPr/>
        <p:txBody>
          <a:bodyPr/>
          <a:lstStyle/>
          <a:p>
            <a:r>
              <a:rPr lang="de-CH" dirty="0" smtClean="0"/>
              <a:t>Rollenbeschreibung</a:t>
            </a:r>
            <a:endParaRPr lang="de-CH" dirty="0"/>
          </a:p>
        </p:txBody>
      </p:sp>
      <p:sp>
        <p:nvSpPr>
          <p:cNvPr id="3" name="Textplatzhalter 2"/>
          <p:cNvSpPr>
            <a:spLocks noGrp="1"/>
          </p:cNvSpPr>
          <p:nvPr>
            <p:ph type="body" sz="quarter" idx="10"/>
          </p:nvPr>
        </p:nvSpPr>
        <p:spPr/>
        <p:txBody>
          <a:bodyPr/>
          <a:lstStyle/>
          <a:p>
            <a:r>
              <a:rPr lang="de-CH" dirty="0" smtClean="0"/>
              <a:t>Projektorganisation und typische Rollen</a:t>
            </a:r>
            <a:endParaRPr lang="de-CH" dirty="0"/>
          </a:p>
        </p:txBody>
      </p:sp>
      <p:sp>
        <p:nvSpPr>
          <p:cNvPr id="5" name="Rechteck 4"/>
          <p:cNvSpPr/>
          <p:nvPr/>
        </p:nvSpPr>
        <p:spPr>
          <a:xfrm>
            <a:off x="395288" y="1254745"/>
            <a:ext cx="8355012" cy="1224000"/>
          </a:xfrm>
          <a:prstGeom prst="rect">
            <a:avLst/>
          </a:prstGeom>
          <a:solidFill>
            <a:schemeClr val="bg1">
              <a:lumMod val="95000"/>
            </a:schemeClr>
          </a:solidFill>
          <a:ln w="0">
            <a:solidFill>
              <a:schemeClr val="bg1">
                <a:lumMod val="95000"/>
              </a:schemeClr>
            </a:solidFill>
            <a:prstDash val="solid"/>
            <a:miter lim="800000"/>
            <a:headEnd/>
            <a:tailEnd/>
          </a:ln>
        </p:spPr>
        <p:txBody>
          <a:bodyPr vert="horz" wrap="square" lIns="91440" tIns="45720" rIns="91440" bIns="45720" numCol="1" anchor="t" anchorCtr="0" compatLnSpc="1">
            <a:prstTxWarp prst="textNoShape">
              <a:avLst/>
            </a:prstTxWarp>
          </a:bodyPr>
          <a:lstStyle/>
          <a:p>
            <a:pPr defTabSz="774940">
              <a:lnSpc>
                <a:spcPts val="1400"/>
              </a:lnSpc>
            </a:pPr>
            <a:r>
              <a:rPr lang="de-CH" sz="1400" dirty="0" smtClean="0">
                <a:solidFill>
                  <a:schemeClr val="bg1">
                    <a:lumMod val="50000"/>
                  </a:schemeClr>
                </a:solidFill>
                <a:latin typeface="+mj-lt"/>
                <a:cs typeface="Calibri Light" panose="020F0302020204030204" pitchFamily="34" charset="0"/>
              </a:rPr>
              <a:t>Steuerung</a:t>
            </a:r>
            <a:endParaRPr lang="de-CH" sz="1400" dirty="0">
              <a:solidFill>
                <a:schemeClr val="bg1">
                  <a:lumMod val="50000"/>
                </a:schemeClr>
              </a:solidFill>
              <a:latin typeface="+mj-lt"/>
              <a:cs typeface="Calibri Light" panose="020F0302020204030204" pitchFamily="34" charset="0"/>
            </a:endParaRPr>
          </a:p>
        </p:txBody>
      </p:sp>
      <p:sp>
        <p:nvSpPr>
          <p:cNvPr id="6" name="Rechteck 5"/>
          <p:cNvSpPr/>
          <p:nvPr/>
        </p:nvSpPr>
        <p:spPr>
          <a:xfrm>
            <a:off x="395288" y="2680851"/>
            <a:ext cx="8355012" cy="1227600"/>
          </a:xfrm>
          <a:prstGeom prst="rect">
            <a:avLst/>
          </a:prstGeom>
          <a:solidFill>
            <a:schemeClr val="bg1">
              <a:lumMod val="85000"/>
            </a:schemeClr>
          </a:solidFill>
          <a:ln w="0">
            <a:solidFill>
              <a:schemeClr val="bg1">
                <a:lumMod val="85000"/>
              </a:schemeClr>
            </a:solidFill>
            <a:prstDash val="solid"/>
            <a:miter lim="800000"/>
            <a:headEnd/>
            <a:tailEnd/>
          </a:ln>
        </p:spPr>
        <p:txBody>
          <a:bodyPr vert="horz" wrap="square" lIns="91440" tIns="45720" rIns="91440" bIns="45720" numCol="1" anchor="t" anchorCtr="0" compatLnSpc="1">
            <a:prstTxWarp prst="textNoShape">
              <a:avLst/>
            </a:prstTxWarp>
          </a:bodyPr>
          <a:lstStyle/>
          <a:p>
            <a:pPr defTabSz="774940">
              <a:lnSpc>
                <a:spcPts val="1400"/>
              </a:lnSpc>
            </a:pPr>
            <a:r>
              <a:rPr lang="de-CH" sz="1400" dirty="0" smtClean="0">
                <a:solidFill>
                  <a:schemeClr val="bg1">
                    <a:lumMod val="50000"/>
                  </a:schemeClr>
                </a:solidFill>
                <a:latin typeface="+mj-lt"/>
                <a:cs typeface="Calibri Light" panose="020F0302020204030204" pitchFamily="34" charset="0"/>
              </a:rPr>
              <a:t>Führung</a:t>
            </a:r>
            <a:endParaRPr lang="de-CH" sz="1400" dirty="0">
              <a:solidFill>
                <a:schemeClr val="bg1">
                  <a:lumMod val="50000"/>
                </a:schemeClr>
              </a:solidFill>
              <a:latin typeface="+mj-lt"/>
              <a:cs typeface="Calibri Light" panose="020F0302020204030204" pitchFamily="34" charset="0"/>
            </a:endParaRPr>
          </a:p>
        </p:txBody>
      </p:sp>
      <p:sp>
        <p:nvSpPr>
          <p:cNvPr id="13" name="Rechteck 12"/>
          <p:cNvSpPr/>
          <p:nvPr/>
        </p:nvSpPr>
        <p:spPr>
          <a:xfrm>
            <a:off x="4619592" y="4796408"/>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a:solidFill>
                  <a:schemeClr val="tx1"/>
                </a:solidFill>
                <a:latin typeface="+mj-lt"/>
                <a:cs typeface="Calibri Light" panose="020F0302020204030204" pitchFamily="34" charset="0"/>
              </a:rPr>
              <a:t>Fachspezialist</a:t>
            </a:r>
          </a:p>
        </p:txBody>
      </p:sp>
      <p:sp>
        <p:nvSpPr>
          <p:cNvPr id="14" name="Rechteck 13"/>
          <p:cNvSpPr/>
          <p:nvPr/>
        </p:nvSpPr>
        <p:spPr>
          <a:xfrm>
            <a:off x="5436096" y="1412776"/>
            <a:ext cx="2727653" cy="396000"/>
          </a:xfrm>
          <a:prstGeom prst="rect">
            <a:avLst/>
          </a:prstGeom>
          <a:solidFill>
            <a:schemeClr val="bg1"/>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smtClean="0">
                <a:solidFill>
                  <a:schemeClr val="tx1"/>
                </a:solidFill>
                <a:latin typeface="+mj-lt"/>
                <a:cs typeface="Calibri Light" panose="020F0302020204030204" pitchFamily="34" charset="0"/>
              </a:rPr>
              <a:t>Projektausschuss / Steuerungsausschuss</a:t>
            </a:r>
            <a:endParaRPr lang="de-CH" sz="1400" dirty="0">
              <a:solidFill>
                <a:schemeClr val="tx1"/>
              </a:solidFill>
              <a:latin typeface="+mj-lt"/>
              <a:cs typeface="Calibri Light" panose="020F0302020204030204" pitchFamily="34" charset="0"/>
            </a:endParaRPr>
          </a:p>
        </p:txBody>
      </p:sp>
      <p:cxnSp>
        <p:nvCxnSpPr>
          <p:cNvPr id="15" name="Gerader Verbinder 35"/>
          <p:cNvCxnSpPr>
            <a:stCxn id="24" idx="3"/>
            <a:endCxn id="14" idx="1"/>
          </p:cNvCxnSpPr>
          <p:nvPr/>
        </p:nvCxnSpPr>
        <p:spPr>
          <a:xfrm flipV="1">
            <a:off x="5074794" y="1610776"/>
            <a:ext cx="361302" cy="6127"/>
          </a:xfrm>
          <a:prstGeom prst="line">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sp>
        <p:nvSpPr>
          <p:cNvPr id="16" name="Rechteck 15"/>
          <p:cNvSpPr/>
          <p:nvPr/>
        </p:nvSpPr>
        <p:spPr>
          <a:xfrm>
            <a:off x="3254604" y="2780928"/>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smtClean="0">
                <a:solidFill>
                  <a:schemeClr val="tx1"/>
                </a:solidFill>
                <a:latin typeface="+mj-lt"/>
                <a:cs typeface="Calibri Light" panose="020F0302020204030204" pitchFamily="34" charset="0"/>
              </a:rPr>
              <a:t>Projektleitung</a:t>
            </a:r>
            <a:endParaRPr lang="de-CH" sz="1400" b="1" dirty="0">
              <a:solidFill>
                <a:schemeClr val="tx1"/>
              </a:solidFill>
              <a:latin typeface="+mj-lt"/>
              <a:cs typeface="Calibri Light" panose="020F0302020204030204" pitchFamily="34" charset="0"/>
            </a:endParaRPr>
          </a:p>
        </p:txBody>
      </p:sp>
      <p:sp>
        <p:nvSpPr>
          <p:cNvPr id="17" name="Rechteck 16"/>
          <p:cNvSpPr/>
          <p:nvPr/>
        </p:nvSpPr>
        <p:spPr>
          <a:xfrm>
            <a:off x="5436096" y="1936205"/>
            <a:ext cx="2727653" cy="396000"/>
          </a:xfrm>
          <a:prstGeom prst="rect">
            <a:avLst/>
          </a:prstGeom>
          <a:solidFill>
            <a:schemeClr val="bg1"/>
          </a:solidFill>
          <a:ln w="3175">
            <a:solidFill>
              <a:schemeClr val="tx1"/>
            </a:solidFill>
            <a:prstDash val="solid"/>
            <a:miter lim="800000"/>
            <a:headEnd/>
            <a:tailEnd/>
          </a:ln>
        </p:spPr>
        <p:txBody>
          <a:bodyPr vert="horz" wrap="square" lIns="0" tIns="0" rIns="0" bIns="0" numCol="1" anchor="b" anchorCtr="0" compatLnSpc="1">
            <a:prstTxWarp prst="textNoShape">
              <a:avLst/>
            </a:prstTxWarp>
          </a:bodyPr>
          <a:lstStyle/>
          <a:p>
            <a:pPr algn="ctr" defTabSz="735222">
              <a:lnSpc>
                <a:spcPts val="1400"/>
              </a:lnSpc>
            </a:pPr>
            <a:r>
              <a:rPr lang="de-CH" sz="1400" dirty="0">
                <a:solidFill>
                  <a:schemeClr val="tx1"/>
                </a:solidFill>
                <a:latin typeface="+mj-lt"/>
                <a:cs typeface="Calibri Light" panose="020F0302020204030204" pitchFamily="34" charset="0"/>
              </a:rPr>
              <a:t>Qualitäts- und</a:t>
            </a:r>
          </a:p>
          <a:p>
            <a:pPr algn="ctr" defTabSz="735222">
              <a:lnSpc>
                <a:spcPts val="1400"/>
              </a:lnSpc>
            </a:pPr>
            <a:r>
              <a:rPr lang="de-CH" sz="1400" dirty="0" smtClean="0">
                <a:solidFill>
                  <a:schemeClr val="tx1"/>
                </a:solidFill>
                <a:latin typeface="+mj-lt"/>
                <a:cs typeface="Calibri Light" panose="020F0302020204030204" pitchFamily="34" charset="0"/>
              </a:rPr>
              <a:t>Risikomanagement</a:t>
            </a:r>
            <a:endParaRPr lang="de-CH" sz="1400" dirty="0">
              <a:solidFill>
                <a:schemeClr val="tx1"/>
              </a:solidFill>
              <a:latin typeface="+mj-lt"/>
              <a:cs typeface="Calibri Light" panose="020F0302020204030204" pitchFamily="34" charset="0"/>
            </a:endParaRPr>
          </a:p>
        </p:txBody>
      </p:sp>
      <p:cxnSp>
        <p:nvCxnSpPr>
          <p:cNvPr id="18" name="Gerader Verbinder 58"/>
          <p:cNvCxnSpPr>
            <a:stCxn id="24" idx="2"/>
            <a:endCxn id="16" idx="0"/>
          </p:cNvCxnSpPr>
          <p:nvPr/>
        </p:nvCxnSpPr>
        <p:spPr>
          <a:xfrm>
            <a:off x="4164699" y="1814903"/>
            <a:ext cx="2213" cy="966025"/>
          </a:xfrm>
          <a:prstGeom prst="line">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cxnSp>
        <p:nvCxnSpPr>
          <p:cNvPr id="19" name="Gerader Verbinder 59"/>
          <p:cNvCxnSpPr>
            <a:stCxn id="16" idx="2"/>
            <a:endCxn id="13" idx="1"/>
          </p:cNvCxnSpPr>
          <p:nvPr/>
        </p:nvCxnSpPr>
        <p:spPr>
          <a:xfrm rot="16200000" flipH="1">
            <a:off x="3484512" y="3859328"/>
            <a:ext cx="1817480" cy="452680"/>
          </a:xfrm>
          <a:prstGeom prst="bentConnector2">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sp>
        <p:nvSpPr>
          <p:cNvPr id="24" name="Rechteck 23"/>
          <p:cNvSpPr/>
          <p:nvPr/>
        </p:nvSpPr>
        <p:spPr>
          <a:xfrm>
            <a:off x="3254604" y="1418903"/>
            <a:ext cx="1820190"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smtClean="0">
                <a:solidFill>
                  <a:schemeClr val="tx1"/>
                </a:solidFill>
                <a:latin typeface="+mj-lt"/>
                <a:cs typeface="Calibri Light" panose="020F0302020204030204" pitchFamily="34" charset="0"/>
              </a:rPr>
              <a:t>Auftraggeber</a:t>
            </a:r>
          </a:p>
        </p:txBody>
      </p:sp>
      <p:sp>
        <p:nvSpPr>
          <p:cNvPr id="25" name="Rechteck 24"/>
          <p:cNvSpPr/>
          <p:nvPr/>
        </p:nvSpPr>
        <p:spPr>
          <a:xfrm>
            <a:off x="5436096" y="3284984"/>
            <a:ext cx="2727653" cy="396000"/>
          </a:xfrm>
          <a:prstGeom prst="rect">
            <a:avLst/>
          </a:prstGeom>
          <a:solidFill>
            <a:schemeClr val="bg1"/>
          </a:solidFill>
          <a:ln w="3175">
            <a:solidFill>
              <a:schemeClr val="tx1"/>
            </a:solidFill>
            <a:prstDash val="solid"/>
            <a:miter lim="800000"/>
            <a:headEnd/>
            <a:tailEnd/>
          </a:ln>
        </p:spPr>
        <p:txBody>
          <a:bodyPr vert="horz" wrap="square" lIns="0" tIns="0" rIns="0" bIns="0" numCol="1" anchor="b" anchorCtr="0" compatLnSpc="1">
            <a:prstTxWarp prst="textNoShape">
              <a:avLst/>
            </a:prstTxWarp>
          </a:bodyPr>
          <a:lstStyle/>
          <a:p>
            <a:pPr algn="ctr" defTabSz="735222">
              <a:lnSpc>
                <a:spcPts val="1400"/>
              </a:lnSpc>
            </a:pPr>
            <a:r>
              <a:rPr lang="de-CH" sz="1400" dirty="0">
                <a:solidFill>
                  <a:schemeClr val="tx1"/>
                </a:solidFill>
                <a:latin typeface="+mj-lt"/>
                <a:cs typeface="Calibri Light" panose="020F0302020204030204" pitchFamily="34" charset="0"/>
              </a:rPr>
              <a:t>Projekt-</a:t>
            </a:r>
          </a:p>
          <a:p>
            <a:pPr algn="ctr" defTabSz="735222">
              <a:lnSpc>
                <a:spcPts val="1400"/>
              </a:lnSpc>
            </a:pPr>
            <a:r>
              <a:rPr lang="de-CH" sz="1400" dirty="0" smtClean="0">
                <a:solidFill>
                  <a:schemeClr val="tx1"/>
                </a:solidFill>
                <a:latin typeface="+mj-lt"/>
                <a:cs typeface="Calibri Light" panose="020F0302020204030204" pitchFamily="34" charset="0"/>
              </a:rPr>
              <a:t>Unterstützung / PMO</a:t>
            </a:r>
            <a:endParaRPr lang="de-CH" sz="1400" dirty="0">
              <a:solidFill>
                <a:schemeClr val="tx1"/>
              </a:solidFill>
              <a:latin typeface="+mj-lt"/>
              <a:cs typeface="Calibri Light" panose="020F0302020204030204" pitchFamily="34" charset="0"/>
            </a:endParaRPr>
          </a:p>
        </p:txBody>
      </p:sp>
      <p:cxnSp>
        <p:nvCxnSpPr>
          <p:cNvPr id="26" name="Gewinkelte Verbindung 33"/>
          <p:cNvCxnSpPr>
            <a:stCxn id="24" idx="2"/>
            <a:endCxn id="17" idx="1"/>
          </p:cNvCxnSpPr>
          <p:nvPr/>
        </p:nvCxnSpPr>
        <p:spPr>
          <a:xfrm rot="16200000" flipH="1">
            <a:off x="4640746" y="1338855"/>
            <a:ext cx="319302" cy="1271397"/>
          </a:xfrm>
          <a:prstGeom prst="bentConnector2">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cxnSp>
        <p:nvCxnSpPr>
          <p:cNvPr id="27" name="Gewinkelte Verbindung 37"/>
          <p:cNvCxnSpPr>
            <a:stCxn id="16" idx="2"/>
            <a:endCxn id="25" idx="1"/>
          </p:cNvCxnSpPr>
          <p:nvPr/>
        </p:nvCxnSpPr>
        <p:spPr>
          <a:xfrm rot="16200000" flipH="1">
            <a:off x="4648476" y="2695364"/>
            <a:ext cx="306056" cy="1269184"/>
          </a:xfrm>
          <a:prstGeom prst="bentConnector2">
            <a:avLst/>
          </a:prstGeom>
          <a:noFill/>
          <a:ln w="3175">
            <a:solidFill>
              <a:srgbClr val="1D1D1B"/>
            </a:solidFill>
            <a:prstDash val="solid"/>
            <a:round/>
            <a:headEnd/>
            <a:tailEnd/>
          </a:ln>
          <a:extLst>
            <a:ext uri="{909E8E84-426E-40DD-AFC4-6F175D3DCCD1}">
              <a14:hiddenFill xmlns:a14="http://schemas.microsoft.com/office/drawing/2010/main">
                <a:noFill/>
              </a14:hiddenFill>
            </a:ext>
          </a:extLst>
        </p:spPr>
      </p:cxnSp>
      <p:sp>
        <p:nvSpPr>
          <p:cNvPr id="45" name="Rechteck 44"/>
          <p:cNvSpPr/>
          <p:nvPr/>
        </p:nvSpPr>
        <p:spPr>
          <a:xfrm>
            <a:off x="1364576" y="3284984"/>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smtClean="0">
                <a:solidFill>
                  <a:schemeClr val="tx1"/>
                </a:solidFill>
                <a:latin typeface="+mj-lt"/>
                <a:cs typeface="Calibri Light" panose="020F0302020204030204" pitchFamily="34" charset="0"/>
              </a:rPr>
              <a:t>Teil-Projektleitung</a:t>
            </a:r>
            <a:endParaRPr lang="de-CH" sz="1400" b="1" dirty="0">
              <a:solidFill>
                <a:schemeClr val="tx1"/>
              </a:solidFill>
              <a:latin typeface="+mj-lt"/>
              <a:cs typeface="Calibri Light" panose="020F0302020204030204" pitchFamily="34" charset="0"/>
            </a:endParaRPr>
          </a:p>
        </p:txBody>
      </p:sp>
      <p:cxnSp>
        <p:nvCxnSpPr>
          <p:cNvPr id="49" name="Gewinkelte Verbindung 37"/>
          <p:cNvCxnSpPr>
            <a:stCxn id="16" idx="2"/>
            <a:endCxn id="45" idx="3"/>
          </p:cNvCxnSpPr>
          <p:nvPr/>
        </p:nvCxnSpPr>
        <p:spPr>
          <a:xfrm rot="5400000">
            <a:off x="3525024" y="2841096"/>
            <a:ext cx="306056" cy="977720"/>
          </a:xfrm>
          <a:prstGeom prst="bentConnector2">
            <a:avLst/>
          </a:prstGeom>
          <a:noFill/>
          <a:ln w="3175">
            <a:solidFill>
              <a:srgbClr val="1D1D1B"/>
            </a:solidFill>
            <a:prstDash val="sysDash"/>
            <a:round/>
            <a:headEnd/>
            <a:tailEnd/>
          </a:ln>
          <a:extLst>
            <a:ext uri="{909E8E84-426E-40DD-AFC4-6F175D3DCCD1}">
              <a14:hiddenFill xmlns:a14="http://schemas.microsoft.com/office/drawing/2010/main">
                <a:noFill/>
              </a14:hiddenFill>
            </a:ext>
          </a:extLst>
        </p:spPr>
      </p:cxnSp>
      <p:sp>
        <p:nvSpPr>
          <p:cNvPr id="58" name="Rechteck 57"/>
          <p:cNvSpPr/>
          <p:nvPr/>
        </p:nvSpPr>
        <p:spPr>
          <a:xfrm>
            <a:off x="1364575" y="4581128"/>
            <a:ext cx="1824616" cy="396000"/>
          </a:xfrm>
          <a:prstGeom prst="rect">
            <a:avLst/>
          </a:prstGeom>
          <a:solidFill>
            <a:srgbClr val="D2D2D2"/>
          </a:solidFill>
          <a:ln w="3175">
            <a:solidFill>
              <a:schemeClr val="tx1"/>
            </a:solidFill>
            <a:prstDash val="solid"/>
            <a:miter lim="800000"/>
            <a:headEnd/>
            <a:tailEnd/>
          </a:ln>
        </p:spPr>
        <p:txBody>
          <a:bodyPr vert="horz" wrap="square" lIns="0" tIns="0" rIns="0" bIns="0" numCol="1" anchor="ctr" anchorCtr="0" compatLnSpc="1">
            <a:prstTxWarp prst="textNoShape">
              <a:avLst/>
            </a:prstTxWarp>
          </a:bodyPr>
          <a:lstStyle/>
          <a:p>
            <a:pPr algn="ctr" defTabSz="735222">
              <a:lnSpc>
                <a:spcPts val="1400"/>
              </a:lnSpc>
            </a:pPr>
            <a:r>
              <a:rPr lang="de-CH" sz="1400" dirty="0">
                <a:solidFill>
                  <a:schemeClr val="tx1"/>
                </a:solidFill>
                <a:latin typeface="+mj-lt"/>
                <a:cs typeface="Calibri Light" panose="020F0302020204030204" pitchFamily="34" charset="0"/>
              </a:rPr>
              <a:t>Fachspezialist</a:t>
            </a:r>
          </a:p>
        </p:txBody>
      </p:sp>
      <p:cxnSp>
        <p:nvCxnSpPr>
          <p:cNvPr id="59" name="Gewinkelte Verbindung 37"/>
          <p:cNvCxnSpPr>
            <a:stCxn id="58" idx="0"/>
            <a:endCxn id="45" idx="2"/>
          </p:cNvCxnSpPr>
          <p:nvPr/>
        </p:nvCxnSpPr>
        <p:spPr>
          <a:xfrm rot="5400000" flipH="1" flipV="1">
            <a:off x="1826811" y="4131056"/>
            <a:ext cx="900144" cy="1"/>
          </a:xfrm>
          <a:prstGeom prst="bentConnector3">
            <a:avLst>
              <a:gd name="adj1" fmla="val 50000"/>
            </a:avLst>
          </a:prstGeom>
          <a:noFill/>
          <a:ln w="3175">
            <a:solidFill>
              <a:srgbClr val="1D1D1B"/>
            </a:solidFill>
            <a:prstDash val="sysDash"/>
            <a:round/>
            <a:headEnd/>
            <a:tailEnd/>
          </a:ln>
          <a:extLst>
            <a:ext uri="{909E8E84-426E-40DD-AFC4-6F175D3DCCD1}">
              <a14:hiddenFill xmlns:a14="http://schemas.microsoft.com/office/drawing/2010/main">
                <a:noFill/>
              </a14:hiddenFill>
            </a:ext>
          </a:extLst>
        </p:spPr>
      </p:cxnSp>
      <p:sp>
        <p:nvSpPr>
          <p:cNvPr id="66" name="Textfeld 65"/>
          <p:cNvSpPr txBox="1"/>
          <p:nvPr/>
        </p:nvSpPr>
        <p:spPr>
          <a:xfrm>
            <a:off x="400891" y="5589240"/>
            <a:ext cx="8349409" cy="369332"/>
          </a:xfrm>
          <a:prstGeom prst="rect">
            <a:avLst/>
          </a:prstGeom>
          <a:noFill/>
        </p:spPr>
        <p:txBody>
          <a:bodyPr wrap="square" lIns="0" tIns="0" rIns="0" bIns="0" rtlCol="0">
            <a:spAutoFit/>
          </a:bodyPr>
          <a:lstStyle/>
          <a:p>
            <a:r>
              <a:rPr lang="de-CH" sz="1200" b="0" dirty="0" smtClean="0">
                <a:solidFill>
                  <a:schemeClr val="tx1"/>
                </a:solidFill>
                <a:latin typeface="+mj-lt"/>
              </a:rPr>
              <a:t>Fachspezialisten = sämtliche an Ausführung der Projektaktivitäten beteiligten Projektrollen (z.B. Fachspezialist Finanzen, Prozesseigner Finanzen, IT Infrastruktur, weitere Rollen ….)</a:t>
            </a:r>
          </a:p>
        </p:txBody>
      </p:sp>
    </p:spTree>
    <p:extLst>
      <p:ext uri="{BB962C8B-B14F-4D97-AF65-F5344CB8AC3E}">
        <p14:creationId xmlns:p14="http://schemas.microsoft.com/office/powerpoint/2010/main" val="2569713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Rollenbeschreibung</a:t>
            </a:r>
            <a:endParaRPr lang="de-CH" dirty="0"/>
          </a:p>
        </p:txBody>
      </p:sp>
      <p:sp>
        <p:nvSpPr>
          <p:cNvPr id="3" name="Textplatzhalter 2"/>
          <p:cNvSpPr>
            <a:spLocks noGrp="1"/>
          </p:cNvSpPr>
          <p:nvPr>
            <p:ph type="body" sz="quarter" idx="10"/>
          </p:nvPr>
        </p:nvSpPr>
        <p:spPr/>
        <p:txBody>
          <a:bodyPr/>
          <a:lstStyle/>
          <a:p>
            <a:r>
              <a:rPr lang="de-CH" dirty="0" smtClean="0"/>
              <a:t>Typische Rollen</a:t>
            </a:r>
            <a:endParaRPr lang="de-CH" dirty="0"/>
          </a:p>
        </p:txBody>
      </p:sp>
      <p:graphicFrame>
        <p:nvGraphicFramePr>
          <p:cNvPr id="5" name="Tabelle 4"/>
          <p:cNvGraphicFramePr>
            <a:graphicFrameLocks noGrp="1"/>
          </p:cNvGraphicFramePr>
          <p:nvPr>
            <p:extLst>
              <p:ext uri="{D42A27DB-BD31-4B8C-83A1-F6EECF244321}">
                <p14:modId xmlns:p14="http://schemas.microsoft.com/office/powerpoint/2010/main" val="3840381798"/>
              </p:ext>
            </p:extLst>
          </p:nvPr>
        </p:nvGraphicFramePr>
        <p:xfrm>
          <a:off x="413934" y="1284583"/>
          <a:ext cx="8336366" cy="4613514"/>
        </p:xfrm>
        <a:graphic>
          <a:graphicData uri="http://schemas.openxmlformats.org/drawingml/2006/table">
            <a:tbl>
              <a:tblPr firstRow="1" firstCol="1" bandRow="1">
                <a:tableStyleId>{9D7B26C5-4107-4FEC-AEDC-1716B250A1EF}</a:tableStyleId>
              </a:tblPr>
              <a:tblGrid>
                <a:gridCol w="2117775">
                  <a:extLst>
                    <a:ext uri="{9D8B030D-6E8A-4147-A177-3AD203B41FA5}">
                      <a16:colId xmlns:a16="http://schemas.microsoft.com/office/drawing/2014/main" val="993454910"/>
                    </a:ext>
                  </a:extLst>
                </a:gridCol>
                <a:gridCol w="6218591">
                  <a:extLst>
                    <a:ext uri="{9D8B030D-6E8A-4147-A177-3AD203B41FA5}">
                      <a16:colId xmlns:a16="http://schemas.microsoft.com/office/drawing/2014/main" val="836286889"/>
                    </a:ext>
                  </a:extLst>
                </a:gridCol>
              </a:tblGrid>
              <a:tr h="119933">
                <a:tc>
                  <a:txBody>
                    <a:bodyPr/>
                    <a:lstStyle/>
                    <a:p>
                      <a:pPr algn="just">
                        <a:lnSpc>
                          <a:spcPct val="130000"/>
                        </a:lnSpc>
                        <a:spcAft>
                          <a:spcPts val="0"/>
                        </a:spcAft>
                      </a:pPr>
                      <a:r>
                        <a:rPr lang="de-CH" sz="1000">
                          <a:effectLst/>
                        </a:rPr>
                        <a:t>Projektrolle</a:t>
                      </a:r>
                      <a:endParaRPr lang="de-CH" sz="10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tc>
                  <a:txBody>
                    <a:bodyPr/>
                    <a:lstStyle/>
                    <a:p>
                      <a:pPr algn="just">
                        <a:lnSpc>
                          <a:spcPct val="130000"/>
                        </a:lnSpc>
                        <a:spcAft>
                          <a:spcPts val="0"/>
                        </a:spcAft>
                      </a:pPr>
                      <a:r>
                        <a:rPr lang="de-CH" sz="1000" dirty="0">
                          <a:effectLst/>
                        </a:rPr>
                        <a:t>Beschreibung</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extLst>
                  <a:ext uri="{0D108BD9-81ED-4DB2-BD59-A6C34878D82A}">
                    <a16:rowId xmlns:a16="http://schemas.microsoft.com/office/drawing/2014/main" val="3119512847"/>
                  </a:ext>
                </a:extLst>
              </a:tr>
              <a:tr h="839530">
                <a:tc>
                  <a:txBody>
                    <a:bodyPr/>
                    <a:lstStyle/>
                    <a:p>
                      <a:pPr algn="l">
                        <a:lnSpc>
                          <a:spcPct val="130000"/>
                        </a:lnSpc>
                        <a:spcAft>
                          <a:spcPts val="0"/>
                        </a:spcAft>
                      </a:pPr>
                      <a:r>
                        <a:rPr lang="de-CH" sz="1000">
                          <a:effectLst/>
                        </a:rPr>
                        <a:t>Auftraggeber</a:t>
                      </a:r>
                      <a:endParaRPr lang="de-CH" sz="10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tc>
                  <a:txBody>
                    <a:bodyPr/>
                    <a:lstStyle/>
                    <a:p>
                      <a:pPr algn="just">
                        <a:lnSpc>
                          <a:spcPct val="130000"/>
                        </a:lnSpc>
                        <a:spcAft>
                          <a:spcPts val="0"/>
                        </a:spcAft>
                      </a:pPr>
                      <a:r>
                        <a:rPr lang="de-CH" sz="1000" dirty="0">
                          <a:effectLst/>
                        </a:rPr>
                        <a:t>Der Auftraggeber ist verantwortlich für die Ergebnisse des Projekts und die Erreichung der Ziele innerhalb des gesetzten Kosten- und Terminrahmens. </a:t>
                      </a:r>
                      <a:r>
                        <a:rPr lang="de-CH" sz="1000" dirty="0" smtClean="0">
                          <a:effectLst/>
                        </a:rPr>
                        <a:t>Der </a:t>
                      </a:r>
                      <a:r>
                        <a:rPr lang="de-CH" sz="1000" dirty="0">
                          <a:effectLst/>
                        </a:rPr>
                        <a:t>Auftraggeber ist immer eine einzelne natürliche Person aus der Stammorganisation. Muss eine Entscheidung getroffen werden oder sind sich Mitglieder eines </a:t>
                      </a:r>
                      <a:r>
                        <a:rPr lang="de-CH" sz="1000" dirty="0" smtClean="0">
                          <a:effectLst/>
                        </a:rPr>
                        <a:t>Projektausschusses/</a:t>
                      </a:r>
                      <a:r>
                        <a:rPr lang="de-CH" sz="1000" dirty="0" err="1" smtClean="0">
                          <a:effectLst/>
                        </a:rPr>
                        <a:t>Steuerungsauschusses</a:t>
                      </a:r>
                      <a:r>
                        <a:rPr lang="de-CH" sz="1000" dirty="0" smtClean="0">
                          <a:effectLst/>
                        </a:rPr>
                        <a:t> </a:t>
                      </a:r>
                      <a:r>
                        <a:rPr lang="de-CH" sz="1000" dirty="0">
                          <a:effectLst/>
                        </a:rPr>
                        <a:t>nicht einig, hat der Auftraggeber „das letzte Wort“.</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extLst>
                  <a:ext uri="{0D108BD9-81ED-4DB2-BD59-A6C34878D82A}">
                    <a16:rowId xmlns:a16="http://schemas.microsoft.com/office/drawing/2014/main" val="2149897089"/>
                  </a:ext>
                </a:extLst>
              </a:tr>
              <a:tr h="1466807">
                <a:tc>
                  <a:txBody>
                    <a:bodyPr/>
                    <a:lstStyle/>
                    <a:p>
                      <a:pPr algn="l">
                        <a:lnSpc>
                          <a:spcPct val="130000"/>
                        </a:lnSpc>
                        <a:spcAft>
                          <a:spcPts val="0"/>
                        </a:spcAft>
                      </a:pPr>
                      <a:r>
                        <a:rPr lang="de-CH" sz="1000" dirty="0">
                          <a:effectLst/>
                        </a:rPr>
                        <a:t>Projektleitung / </a:t>
                      </a:r>
                      <a:r>
                        <a:rPr lang="de-CH" sz="1000" dirty="0" smtClean="0">
                          <a:effectLst/>
                        </a:rPr>
                        <a:t> Gesamtprojektleiter</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tc>
                  <a:txBody>
                    <a:bodyPr/>
                    <a:lstStyle/>
                    <a:p>
                      <a:pPr algn="just">
                        <a:lnSpc>
                          <a:spcPct val="130000"/>
                        </a:lnSpc>
                        <a:spcAft>
                          <a:spcPts val="0"/>
                        </a:spcAft>
                      </a:pPr>
                      <a:r>
                        <a:rPr lang="de-CH" sz="1000" dirty="0">
                          <a:effectLst/>
                        </a:rPr>
                        <a:t>Die Projektleitung übernimmt die Verantwortung für die operative Leitung des Projekts im Auftrag des Auftraggebers. Die Projektleitung setzt sich aus dem Kernteam des Projekts zusammen und wird vom Auftraggeber ernannt oder bestätigt. Das Kernteam umfasst je nach Grösse und Komplexität des Projekts einen Projektleiter und zum Teil verschiedene Teilprojektleiter. Diese sind für die Leitung des gesamten Vorhabens zuständig. Der Informationsaustausch zwischen den Projektbeteiligten über den Stand der Arbeit, Probleme, anstehende wichtige Entscheide, etc. erfolgt in diesem Gremium. Die Projektleitung umfasst auch das Projektcontrolling dessen </a:t>
                      </a:r>
                      <a:r>
                        <a:rPr lang="de-CH" sz="1000" dirty="0" smtClean="0">
                          <a:effectLst/>
                        </a:rPr>
                        <a:t>Ergebnis </a:t>
                      </a:r>
                      <a:r>
                        <a:rPr lang="de-CH" sz="1000" dirty="0">
                          <a:effectLst/>
                        </a:rPr>
                        <a:t>im Projektbericht dokumentiert wird.</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extLst>
                  <a:ext uri="{0D108BD9-81ED-4DB2-BD59-A6C34878D82A}">
                    <a16:rowId xmlns:a16="http://schemas.microsoft.com/office/drawing/2014/main" val="2395855969"/>
                  </a:ext>
                </a:extLst>
              </a:tr>
              <a:tr h="839530">
                <a:tc>
                  <a:txBody>
                    <a:bodyPr/>
                    <a:lstStyle/>
                    <a:p>
                      <a:pPr algn="l">
                        <a:lnSpc>
                          <a:spcPct val="130000"/>
                        </a:lnSpc>
                        <a:spcAft>
                          <a:spcPts val="0"/>
                        </a:spcAft>
                      </a:pPr>
                      <a:r>
                        <a:rPr lang="de-CH" sz="1000" dirty="0">
                          <a:effectLst/>
                        </a:rPr>
                        <a:t>Projektausschuss / </a:t>
                      </a:r>
                      <a:r>
                        <a:rPr lang="de-CH" sz="1000" dirty="0" smtClean="0">
                          <a:effectLst/>
                        </a:rPr>
                        <a:t>Steuerungsausschuss</a:t>
                      </a:r>
                      <a:endParaRPr lang="de-CH" sz="1000" dirty="0">
                        <a:effectLst/>
                      </a:endParaRPr>
                    </a:p>
                    <a:p>
                      <a:pPr algn="l">
                        <a:lnSpc>
                          <a:spcPct val="130000"/>
                        </a:lnSpc>
                        <a:spcAft>
                          <a:spcPts val="0"/>
                        </a:spcAft>
                      </a:pPr>
                      <a:r>
                        <a:rPr lang="de-CH" sz="1000" dirty="0">
                          <a:effectLst/>
                        </a:rPr>
                        <a:t> </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tc>
                  <a:txBody>
                    <a:bodyPr/>
                    <a:lstStyle/>
                    <a:p>
                      <a:pPr algn="just">
                        <a:lnSpc>
                          <a:spcPct val="130000"/>
                        </a:lnSpc>
                        <a:spcAft>
                          <a:spcPts val="0"/>
                        </a:spcAft>
                      </a:pPr>
                      <a:r>
                        <a:rPr lang="de-CH" sz="1000">
                          <a:effectLst/>
                        </a:rPr>
                        <a:t>Der Projektausschuss unterstützt den Auftraggeber in seinen Aufgaben. Die Mitglieder des Projektausschusses bringen die Anliegen der Organisation ein, die sie vertreten und unterstützen und verankern das Projekt. Bei Problemen und Eskalationen wirken sie aktiv bei der Problemlösung mit. </a:t>
                      </a:r>
                    </a:p>
                    <a:p>
                      <a:pPr algn="just">
                        <a:lnSpc>
                          <a:spcPct val="130000"/>
                        </a:lnSpc>
                        <a:spcAft>
                          <a:spcPts val="0"/>
                        </a:spcAft>
                      </a:pPr>
                      <a:r>
                        <a:rPr lang="de-CH" sz="1000">
                          <a:effectLst/>
                        </a:rPr>
                        <a:t>Der Auftraggeber organisiert und leitet die Sitzungen, dies kann jedoch auch delegiert werden.</a:t>
                      </a:r>
                      <a:endParaRPr lang="de-CH" sz="100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extLst>
                  <a:ext uri="{0D108BD9-81ED-4DB2-BD59-A6C34878D82A}">
                    <a16:rowId xmlns:a16="http://schemas.microsoft.com/office/drawing/2014/main" val="3382787107"/>
                  </a:ext>
                </a:extLst>
              </a:tr>
              <a:tr h="873287">
                <a:tc>
                  <a:txBody>
                    <a:bodyPr/>
                    <a:lstStyle/>
                    <a:p>
                      <a:pPr algn="l">
                        <a:lnSpc>
                          <a:spcPct val="130000"/>
                        </a:lnSpc>
                        <a:spcAft>
                          <a:spcPts val="0"/>
                        </a:spcAft>
                      </a:pPr>
                      <a:r>
                        <a:rPr lang="de-CH" sz="1000" dirty="0">
                          <a:effectLst/>
                        </a:rPr>
                        <a:t>Qualitäts- und </a:t>
                      </a:r>
                      <a:r>
                        <a:rPr lang="de-CH" sz="1000" dirty="0" smtClean="0">
                          <a:effectLst/>
                        </a:rPr>
                        <a:t>Risikomanagement (QM/RM)</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tc>
                  <a:txBody>
                    <a:bodyPr/>
                    <a:lstStyle/>
                    <a:p>
                      <a:pPr algn="just">
                        <a:lnSpc>
                          <a:spcPct val="130000"/>
                        </a:lnSpc>
                        <a:spcAft>
                          <a:spcPts val="0"/>
                        </a:spcAft>
                      </a:pPr>
                      <a:r>
                        <a:rPr lang="de-CH" sz="1000" dirty="0">
                          <a:effectLst/>
                        </a:rPr>
                        <a:t>Das Qualitäts- sowie Risikomanagement ist (vor allem in grossen Projekten) ein wichtiger Bestandteil innerhalb der Projektdurchführung. Identifizierte Projektrisiken müssen laufend geführt und aktualisiert werden. In kleineren und mittleren Projekten übernimmt der PL die Rollen des QM/RM. In grossen Projekten werden die Rollen durch einzelne Personen (evtl. externe Personen) wahrgenommen.</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extLst>
                  <a:ext uri="{0D108BD9-81ED-4DB2-BD59-A6C34878D82A}">
                    <a16:rowId xmlns:a16="http://schemas.microsoft.com/office/drawing/2014/main" val="2134686917"/>
                  </a:ext>
                </a:extLst>
              </a:tr>
              <a:tr h="119933">
                <a:tc>
                  <a:txBody>
                    <a:bodyPr/>
                    <a:lstStyle/>
                    <a:p>
                      <a:pPr algn="just">
                        <a:lnSpc>
                          <a:spcPct val="130000"/>
                        </a:lnSpc>
                        <a:spcAft>
                          <a:spcPts val="0"/>
                        </a:spcAft>
                      </a:pPr>
                      <a:r>
                        <a:rPr lang="de-CH" sz="1000" dirty="0">
                          <a:effectLst/>
                        </a:rPr>
                        <a:t> </a:t>
                      </a:r>
                      <a:r>
                        <a:rPr lang="de-CH" sz="1000" dirty="0" smtClean="0">
                          <a:effectLst/>
                        </a:rPr>
                        <a:t>Fachspezialisten</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tc>
                  <a:txBody>
                    <a:bodyPr/>
                    <a:lstStyle/>
                    <a:p>
                      <a:pPr marL="0" marR="0" lvl="0" indent="0" algn="just" defTabSz="457200" rtl="0" eaLnBrk="1" fontAlgn="auto" latinLnBrk="0" hangingPunct="1">
                        <a:lnSpc>
                          <a:spcPct val="130000"/>
                        </a:lnSpc>
                        <a:spcBef>
                          <a:spcPts val="0"/>
                        </a:spcBef>
                        <a:spcAft>
                          <a:spcPts val="0"/>
                        </a:spcAft>
                        <a:buClrTx/>
                        <a:buSzTx/>
                        <a:buFontTx/>
                        <a:buNone/>
                        <a:tabLst/>
                        <a:defRPr/>
                      </a:pPr>
                      <a:r>
                        <a:rPr lang="de-CH" sz="1000" b="0" kern="1200" dirty="0" smtClean="0">
                          <a:solidFill>
                            <a:schemeClr val="tx1"/>
                          </a:solidFill>
                          <a:latin typeface="+mn-lt"/>
                          <a:ea typeface="+mn-ea"/>
                          <a:cs typeface="+mn-cs"/>
                        </a:rPr>
                        <a:t>Fachspezialisten unterstehen der (Teil)Projektleitung und sind für die Erledigung der inhaltlichen Arbeit verantwortlich (sind meiste Experten für spezielle Bereiche/Themen)</a:t>
                      </a:r>
                      <a:endParaRPr lang="de-CH" sz="1000" dirty="0">
                        <a:effectLst/>
                        <a:latin typeface="Frutiger LT 45 Light" panose="020B0402020204090204" pitchFamily="34" charset="0"/>
                        <a:ea typeface="Times New Roman" panose="02020603050405020304" pitchFamily="18" charset="0"/>
                        <a:cs typeface="Times New Roman" panose="02020603050405020304" pitchFamily="18" charset="0"/>
                      </a:endParaRPr>
                    </a:p>
                  </a:txBody>
                  <a:tcPr marL="37741" marR="37741" marT="0" marB="0"/>
                </a:tc>
                <a:extLst>
                  <a:ext uri="{0D108BD9-81ED-4DB2-BD59-A6C34878D82A}">
                    <a16:rowId xmlns:a16="http://schemas.microsoft.com/office/drawing/2014/main" val="90381320"/>
                  </a:ext>
                </a:extLst>
              </a:tr>
            </a:tbl>
          </a:graphicData>
        </a:graphic>
      </p:graphicFrame>
    </p:spTree>
    <p:extLst>
      <p:ext uri="{BB962C8B-B14F-4D97-AF65-F5344CB8AC3E}">
        <p14:creationId xmlns:p14="http://schemas.microsoft.com/office/powerpoint/2010/main" val="1377289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3190" name="think-cell Slide" r:id="rId9" imgW="270" imgH="270" progId="TCLayout.ActiveDocument.1">
                  <p:embed/>
                </p:oleObj>
              </mc:Choice>
              <mc:Fallback>
                <p:oleObj name="think-cell Slide" r:id="rId9" imgW="270" imgH="270" progId="TCLayout.ActiveDocument.1">
                  <p:embed/>
                  <p:pic>
                    <p:nvPicPr>
                      <p:cNvPr id="8" name="Objekt 7" hidden="1"/>
                      <p:cNvPicPr/>
                      <p:nvPr/>
                    </p:nvPicPr>
                    <p:blipFill>
                      <a:blip r:embed="rId10"/>
                      <a:stretch>
                        <a:fillRect/>
                      </a:stretch>
                    </p:blipFill>
                    <p:spPr>
                      <a:xfrm>
                        <a:off x="1588" y="1588"/>
                        <a:ext cx="1588" cy="1588"/>
                      </a:xfrm>
                      <a:prstGeom prst="rect">
                        <a:avLst/>
                      </a:prstGeom>
                    </p:spPr>
                  </p:pic>
                </p:oleObj>
              </mc:Fallback>
            </mc:AlternateContent>
          </a:graphicData>
        </a:graphic>
      </p:graphicFrame>
      <p:sp>
        <p:nvSpPr>
          <p:cNvPr id="5" name="Titel 4"/>
          <p:cNvSpPr>
            <a:spLocks noGrp="1"/>
          </p:cNvSpPr>
          <p:nvPr>
            <p:ph type="title"/>
          </p:nvPr>
        </p:nvSpPr>
        <p:spPr/>
        <p:txBody>
          <a:bodyPr/>
          <a:lstStyle/>
          <a:p>
            <a:r>
              <a:rPr lang="de-DE" dirty="0" smtClean="0">
                <a:solidFill>
                  <a:schemeClr val="tx1"/>
                </a:solidFill>
                <a:latin typeface="Arial Bold"/>
                <a:ea typeface="Arial Bold"/>
                <a:cs typeface="Arial Bold"/>
              </a:rPr>
              <a:t>Rollenbeschreibung</a:t>
            </a:r>
            <a:endParaRPr lang="de-DE" dirty="0"/>
          </a:p>
        </p:txBody>
      </p:sp>
      <p:sp>
        <p:nvSpPr>
          <p:cNvPr id="6" name="Textplatzhalter 5"/>
          <p:cNvSpPr>
            <a:spLocks noGrp="1"/>
          </p:cNvSpPr>
          <p:nvPr>
            <p:ph type="body" sz="quarter" idx="10"/>
          </p:nvPr>
        </p:nvSpPr>
        <p:spPr/>
        <p:txBody>
          <a:bodyPr/>
          <a:lstStyle/>
          <a:p>
            <a:r>
              <a:rPr lang="de-DE" dirty="0" smtClean="0"/>
              <a:t>[Rollenname]</a:t>
            </a:r>
            <a:endParaRPr lang="de-DE" dirty="0"/>
          </a:p>
        </p:txBody>
      </p:sp>
      <p:graphicFrame>
        <p:nvGraphicFramePr>
          <p:cNvPr id="7" name="Tabelle 6"/>
          <p:cNvGraphicFramePr>
            <a:graphicFrameLocks noGrp="1"/>
          </p:cNvGraphicFramePr>
          <p:nvPr>
            <p:extLst>
              <p:ext uri="{D42A27DB-BD31-4B8C-83A1-F6EECF244321}">
                <p14:modId xmlns:p14="http://schemas.microsoft.com/office/powerpoint/2010/main" val="2284002148"/>
              </p:ext>
            </p:extLst>
          </p:nvPr>
        </p:nvGraphicFramePr>
        <p:xfrm>
          <a:off x="403034" y="1099957"/>
          <a:ext cx="8347266" cy="5000433"/>
        </p:xfrm>
        <a:graphic>
          <a:graphicData uri="http://schemas.openxmlformats.org/drawingml/2006/table">
            <a:tbl>
              <a:tblPr>
                <a:tableStyleId>{9D7B26C5-4107-4FEC-AEDC-1716B250A1EF}</a:tableStyleId>
              </a:tblPr>
              <a:tblGrid>
                <a:gridCol w="360288">
                  <a:extLst>
                    <a:ext uri="{9D8B030D-6E8A-4147-A177-3AD203B41FA5}">
                      <a16:colId xmlns:a16="http://schemas.microsoft.com/office/drawing/2014/main" val="3715069834"/>
                    </a:ext>
                  </a:extLst>
                </a:gridCol>
                <a:gridCol w="1310714">
                  <a:extLst>
                    <a:ext uri="{9D8B030D-6E8A-4147-A177-3AD203B41FA5}">
                      <a16:colId xmlns:a16="http://schemas.microsoft.com/office/drawing/2014/main" val="1506434009"/>
                    </a:ext>
                  </a:extLst>
                </a:gridCol>
                <a:gridCol w="208280">
                  <a:extLst>
                    <a:ext uri="{9D8B030D-6E8A-4147-A177-3AD203B41FA5}">
                      <a16:colId xmlns:a16="http://schemas.microsoft.com/office/drawing/2014/main" val="3293432144"/>
                    </a:ext>
                  </a:extLst>
                </a:gridCol>
                <a:gridCol w="3725671">
                  <a:extLst>
                    <a:ext uri="{9D8B030D-6E8A-4147-A177-3AD203B41FA5}">
                      <a16:colId xmlns:a16="http://schemas.microsoft.com/office/drawing/2014/main" val="1399600615"/>
                    </a:ext>
                  </a:extLst>
                </a:gridCol>
                <a:gridCol w="216024">
                  <a:extLst>
                    <a:ext uri="{9D8B030D-6E8A-4147-A177-3AD203B41FA5}">
                      <a16:colId xmlns:a16="http://schemas.microsoft.com/office/drawing/2014/main" val="3385194920"/>
                    </a:ext>
                  </a:extLst>
                </a:gridCol>
                <a:gridCol w="2526289">
                  <a:extLst>
                    <a:ext uri="{9D8B030D-6E8A-4147-A177-3AD203B41FA5}">
                      <a16:colId xmlns:a16="http://schemas.microsoft.com/office/drawing/2014/main" val="3299340422"/>
                    </a:ext>
                  </a:extLst>
                </a:gridCol>
              </a:tblGrid>
              <a:tr h="250952">
                <a:tc rowSpan="2" gridSpan="2">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2" hMerge="1">
                  <a:txBody>
                    <a:bodyPr/>
                    <a:lstStyle/>
                    <a:p>
                      <a:endParaRPr lang="de-CH"/>
                    </a:p>
                  </a:txBody>
                  <a:tcPr/>
                </a:tc>
                <a:tc rowSpan="2">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r>
                        <a:rPr lang="de-CH" sz="1050" b="1" u="sng" dirty="0" smtClean="0"/>
                        <a:t>Rollenbeschreibung</a:t>
                      </a:r>
                      <a:endParaRPr lang="de-CH" sz="105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de-CH"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extLst>
                  <a:ext uri="{0D108BD9-81ED-4DB2-BD59-A6C34878D82A}">
                    <a16:rowId xmlns:a16="http://schemas.microsoft.com/office/drawing/2014/main" val="3180428896"/>
                  </a:ext>
                </a:extLst>
              </a:tr>
              <a:tr h="964473">
                <a:tc gridSpan="2"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de-CH"/>
                    </a:p>
                  </a:txBody>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a:txBody>
                    <a:bodyPr/>
                    <a:lstStyle/>
                    <a:p>
                      <a:pPr marL="171450" indent="-171450">
                        <a:spcBef>
                          <a:spcPts val="200"/>
                        </a:spcBef>
                        <a:spcAft>
                          <a:spcPts val="200"/>
                        </a:spcAft>
                        <a:buFont typeface="Wingdings" panose="05000000000000000000" pitchFamily="2" charset="2"/>
                        <a:buChar char="§"/>
                      </a:pPr>
                      <a:r>
                        <a:rPr lang="de-CH" sz="1050" dirty="0" smtClean="0"/>
                        <a:t>Als [Rollenname] …</a:t>
                      </a:r>
                    </a:p>
                    <a:p>
                      <a:pPr marL="171450" marR="0" lvl="0" indent="-171450" algn="l" defTabSz="457200" rtl="0" eaLnBrk="1" fontAlgn="auto" latinLnBrk="0" hangingPunct="1">
                        <a:lnSpc>
                          <a:spcPct val="100000"/>
                        </a:lnSpc>
                        <a:spcBef>
                          <a:spcPts val="200"/>
                        </a:spcBef>
                        <a:spcAft>
                          <a:spcPts val="200"/>
                        </a:spcAft>
                        <a:buClrTx/>
                        <a:buSzTx/>
                        <a:buFont typeface="Wingdings" panose="05000000000000000000" pitchFamily="2" charset="2"/>
                        <a:buChar char="§"/>
                        <a:tabLst/>
                        <a:defRPr/>
                      </a:pPr>
                      <a:r>
                        <a:rPr lang="de-CH" sz="1050" dirty="0" smtClean="0"/>
                        <a:t>Als [Rollenname] …</a:t>
                      </a:r>
                    </a:p>
                    <a:p>
                      <a:pPr marL="171450" marR="0" lvl="0" indent="-171450" algn="l" defTabSz="457200" rtl="0" eaLnBrk="1" fontAlgn="auto" latinLnBrk="0" hangingPunct="1">
                        <a:lnSpc>
                          <a:spcPct val="100000"/>
                        </a:lnSpc>
                        <a:spcBef>
                          <a:spcPts val="200"/>
                        </a:spcBef>
                        <a:spcAft>
                          <a:spcPts val="200"/>
                        </a:spcAft>
                        <a:buClrTx/>
                        <a:buSzTx/>
                        <a:buFont typeface="Wingdings" panose="05000000000000000000" pitchFamily="2" charset="2"/>
                        <a:buChar char="§"/>
                        <a:tabLst/>
                        <a:defRPr/>
                      </a:pPr>
                      <a:r>
                        <a:rPr lang="de-CH" sz="1050" dirty="0" smtClean="0"/>
                        <a:t>Als [Rollenname] …</a:t>
                      </a:r>
                    </a:p>
                    <a:p>
                      <a:pPr marL="0" indent="0">
                        <a:spcBef>
                          <a:spcPts val="200"/>
                        </a:spcBef>
                        <a:spcAft>
                          <a:spcPts val="200"/>
                        </a:spcAft>
                        <a:buFont typeface="Wingdings" panose="05000000000000000000" pitchFamily="2" charset="2"/>
                        <a:buNone/>
                      </a:pPr>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hMerge="1">
                  <a:txBody>
                    <a:bodyPr/>
                    <a:lstStyle/>
                    <a:p>
                      <a:endParaRPr lang="de-CH"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extLst>
                  <a:ext uri="{0D108BD9-81ED-4DB2-BD59-A6C34878D82A}">
                    <a16:rowId xmlns:a16="http://schemas.microsoft.com/office/drawing/2014/main" val="4021367257"/>
                  </a:ext>
                </a:extLst>
              </a:tr>
              <a:tr h="0">
                <a:tc gridSpan="6">
                  <a:txBody>
                    <a:bodyPr/>
                    <a:lstStyle/>
                    <a:p>
                      <a:endParaRPr lang="de-CH" sz="2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h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sz="105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extLst>
                  <a:ext uri="{0D108BD9-81ED-4DB2-BD59-A6C34878D82A}">
                    <a16:rowId xmlns:a16="http://schemas.microsoft.com/office/drawing/2014/main" val="1088963866"/>
                  </a:ext>
                </a:extLst>
              </a:tr>
              <a:tr h="252000">
                <a:tc gridSpan="2">
                  <a:txBody>
                    <a:bodyPr/>
                    <a:lstStyle/>
                    <a:p>
                      <a:r>
                        <a:rPr lang="de-CH" sz="1050" b="1" u="sng" dirty="0" smtClean="0"/>
                        <a:t>Führungsebene</a:t>
                      </a:r>
                      <a:endParaRPr lang="de-CH" sz="105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rowSpan="15">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b="1" u="sng" dirty="0" smtClean="0"/>
                        <a:t>Aktivitäten</a:t>
                      </a:r>
                      <a:endParaRPr lang="de-CH" sz="105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9">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b="1" u="sng" dirty="0" smtClean="0"/>
                        <a:t>KPI / Erfolgsfaktoren</a:t>
                      </a:r>
                      <a:endParaRPr lang="de-CH" sz="105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552166810"/>
                  </a:ext>
                </a:extLst>
              </a:tr>
              <a:tr h="216000">
                <a:tc>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dirty="0" smtClean="0"/>
                        <a:t>Top Management</a:t>
                      </a:r>
                      <a:endParaRPr lang="de-CH" sz="105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8">
                  <a:txBody>
                    <a:bodyPr/>
                    <a:lstStyle/>
                    <a:p>
                      <a:pPr marL="171450" indent="-171450">
                        <a:spcBef>
                          <a:spcPts val="200"/>
                        </a:spcBef>
                        <a:spcAft>
                          <a:spcPts val="200"/>
                        </a:spcAft>
                        <a:buFont typeface="Wingdings" panose="05000000000000000000" pitchFamily="2" charset="2"/>
                        <a:buChar char="§"/>
                      </a:pPr>
                      <a:r>
                        <a:rPr lang="de-CH" sz="1050" dirty="0" smtClean="0"/>
                        <a:t>[Aufzählung</a:t>
                      </a:r>
                      <a:r>
                        <a:rPr lang="de-CH" sz="1050" baseline="0" dirty="0" smtClean="0"/>
                        <a:t> der Aktivitäten, welche die Rolle auszuführen hat]</a:t>
                      </a:r>
                      <a:endParaRPr lang="de-CH" sz="1050" dirty="0" smtClean="0"/>
                    </a:p>
                    <a:p>
                      <a:pPr marL="171450" indent="-171450">
                        <a:spcBef>
                          <a:spcPts val="200"/>
                        </a:spcBef>
                        <a:spcAft>
                          <a:spcPts val="200"/>
                        </a:spcAft>
                        <a:buFont typeface="Wingdings" panose="05000000000000000000" pitchFamily="2" charset="2"/>
                        <a:buChar char="§"/>
                      </a:pPr>
                      <a:r>
                        <a:rPr lang="de-CH" sz="1050" dirty="0" smtClean="0"/>
                        <a:t>…</a:t>
                      </a:r>
                    </a:p>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8">
                  <a:txBody>
                    <a:bodyPr/>
                    <a:lstStyle/>
                    <a:p>
                      <a:pPr marL="171450" indent="-171450">
                        <a:spcBef>
                          <a:spcPts val="200"/>
                        </a:spcBef>
                        <a:spcAft>
                          <a:spcPts val="200"/>
                        </a:spcAft>
                        <a:buFont typeface="Wingdings" panose="05000000000000000000" pitchFamily="2" charset="2"/>
                        <a:buChar char="§"/>
                      </a:pPr>
                      <a:r>
                        <a:rPr lang="de-CH" sz="1050" dirty="0" smtClean="0"/>
                        <a:t>[Aufzählung</a:t>
                      </a:r>
                      <a:r>
                        <a:rPr lang="de-CH" sz="1050" baseline="0" dirty="0" smtClean="0"/>
                        <a:t> der KPI / Erfolgsfaktoren, mit welchen Aktivitäten überprüft bzw. gemessen werden können]</a:t>
                      </a:r>
                      <a:endParaRPr lang="de-CH" sz="1050" dirty="0" smtClean="0"/>
                    </a:p>
                    <a:p>
                      <a:pPr marL="171450" indent="-171450">
                        <a:spcBef>
                          <a:spcPts val="200"/>
                        </a:spcBef>
                        <a:spcAft>
                          <a:spcPts val="200"/>
                        </a:spcAft>
                        <a:buFont typeface="Wingdings" panose="05000000000000000000" pitchFamily="2" charset="2"/>
                        <a:buChar char="§"/>
                      </a:pPr>
                      <a:r>
                        <a:rPr lang="de-CH" sz="1050" dirty="0" smtClean="0"/>
                        <a:t>…</a:t>
                      </a:r>
                    </a:p>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96026982"/>
                  </a:ext>
                </a:extLst>
              </a:tr>
              <a:tr h="216000">
                <a:tc>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dirty="0" smtClean="0"/>
                        <a:t>Management</a:t>
                      </a:r>
                      <a:endParaRPr lang="de-CH" sz="105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a:p>
                  </a:txBody>
                  <a:tcPr/>
                </a:tc>
                <a:extLst>
                  <a:ext uri="{0D108BD9-81ED-4DB2-BD59-A6C34878D82A}">
                    <a16:rowId xmlns:a16="http://schemas.microsoft.com/office/drawing/2014/main" val="2178255025"/>
                  </a:ext>
                </a:extLst>
              </a:tr>
              <a:tr h="216000">
                <a:tc>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dirty="0" smtClean="0"/>
                        <a:t>Angestellte</a:t>
                      </a:r>
                      <a:endParaRPr lang="de-CH" sz="105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a:p>
                  </a:txBody>
                  <a:tcPr/>
                </a:tc>
                <a:extLst>
                  <a:ext uri="{0D108BD9-81ED-4DB2-BD59-A6C34878D82A}">
                    <a16:rowId xmlns:a16="http://schemas.microsoft.com/office/drawing/2014/main" val="1864691393"/>
                  </a:ext>
                </a:extLst>
              </a:tr>
              <a:tr h="0">
                <a:tc>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CH" sz="10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a:p>
                  </a:txBody>
                  <a:tcPr/>
                </a:tc>
                <a:extLst>
                  <a:ext uri="{0D108BD9-81ED-4DB2-BD59-A6C34878D82A}">
                    <a16:rowId xmlns:a16="http://schemas.microsoft.com/office/drawing/2014/main" val="1075941335"/>
                  </a:ext>
                </a:extLst>
              </a:tr>
              <a:tr h="252000">
                <a:tc gridSpan="2">
                  <a:txBody>
                    <a:bodyPr/>
                    <a:lstStyle/>
                    <a:p>
                      <a:r>
                        <a:rPr lang="de-CH" sz="1050" b="1" u="sng" dirty="0" smtClean="0"/>
                        <a:t>Lokalisierung</a:t>
                      </a:r>
                      <a:endParaRPr lang="de-CH" sz="1050" b="1"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a:p>
                  </a:txBody>
                  <a:tcPr/>
                </a:tc>
                <a:extLst>
                  <a:ext uri="{0D108BD9-81ED-4DB2-BD59-A6C34878D82A}">
                    <a16:rowId xmlns:a16="http://schemas.microsoft.com/office/drawing/2014/main" val="1321642000"/>
                  </a:ext>
                </a:extLst>
              </a:tr>
              <a:tr h="252000">
                <a:tc>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dirty="0" smtClean="0"/>
                        <a:t>Zentral</a:t>
                      </a:r>
                      <a:endParaRPr lang="de-CH" sz="105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a:p>
                  </a:txBody>
                  <a:tcPr/>
                </a:tc>
                <a:extLst>
                  <a:ext uri="{0D108BD9-81ED-4DB2-BD59-A6C34878D82A}">
                    <a16:rowId xmlns:a16="http://schemas.microsoft.com/office/drawing/2014/main" val="3652573555"/>
                  </a:ext>
                </a:extLst>
              </a:tr>
              <a:tr h="252000">
                <a:tc>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dirty="0" smtClean="0"/>
                        <a:t>Hybrid</a:t>
                      </a:r>
                      <a:endParaRPr lang="de-CH" sz="105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a:p>
                  </a:txBody>
                  <a:tcPr/>
                </a:tc>
                <a:extLst>
                  <a:ext uri="{0D108BD9-81ED-4DB2-BD59-A6C34878D82A}">
                    <a16:rowId xmlns:a16="http://schemas.microsoft.com/office/drawing/2014/main" val="3569052445"/>
                  </a:ext>
                </a:extLst>
              </a:tr>
              <a:tr h="216000">
                <a:tc>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dirty="0" smtClean="0"/>
                        <a:t>Lokal</a:t>
                      </a:r>
                      <a:endParaRPr lang="de-CH" sz="105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algn="l" defTabSz="457200" rtl="0" eaLnBrk="1" latinLnBrk="0" hangingPunct="1"/>
                      <a:endParaRPr lang="de-CH" sz="200" b="1" u="sng"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marL="0" algn="l" defTabSz="457200" rtl="0" eaLnBrk="1" latinLnBrk="0" hangingPunct="1"/>
                      <a:endParaRPr lang="de-CH" sz="200" b="1" u="sng"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1434386"/>
                  </a:ext>
                </a:extLst>
              </a:tr>
              <a:tr h="0">
                <a:tc>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CH" sz="20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a:p>
                  </a:txBody>
                  <a:tcPr/>
                </a:tc>
                <a:tc grid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de-CH" sz="200" b="1" u="sng" kern="1200" dirty="0" smtClean="0">
                        <a:solidFill>
                          <a:schemeClr val="tx1"/>
                        </a:solidFill>
                        <a:latin typeface="+mn-lt"/>
                        <a:ea typeface="+mn-ea"/>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1300344930"/>
                  </a:ext>
                </a:extLst>
              </a:tr>
              <a:tr h="216000">
                <a:tc gridSpan="2">
                  <a:txBody>
                    <a:bodyPr/>
                    <a:lstStyle/>
                    <a:p>
                      <a:r>
                        <a:rPr lang="de-CH" sz="1050" b="1" u="sng" dirty="0" smtClean="0"/>
                        <a:t>Nominiert von</a:t>
                      </a:r>
                    </a:p>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a:p>
                  </a:txBody>
                  <a:tcPr/>
                </a:tc>
                <a:tc gridSpan="3">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050" b="1" u="sng" kern="1200" dirty="0" smtClean="0">
                          <a:solidFill>
                            <a:schemeClr val="tx1"/>
                          </a:solidFill>
                          <a:latin typeface="+mn-lt"/>
                          <a:ea typeface="+mn-ea"/>
                          <a:cs typeface="+mn-cs"/>
                          <a:sym typeface="EnBW DIN Pro" panose="020B0504020101020102" pitchFamily="34" charset="0"/>
                        </a:rPr>
                        <a:t>Voraussetzungen / Anforderungen (Berechtigungen, Werkzeuge, Kompetenzen)</a:t>
                      </a:r>
                      <a:endParaRPr lang="de-CH" sz="1050" b="1" u="sng"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322445842"/>
                  </a:ext>
                </a:extLst>
              </a:tr>
              <a:tr h="252000">
                <a:tc>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1050" dirty="0" smtClean="0"/>
                        <a:t>DL / KL</a:t>
                      </a: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gridSpan="3">
                  <a:txBody>
                    <a:bodyPr/>
                    <a:lstStyle/>
                    <a:p>
                      <a:pPr marL="171450" indent="-171450">
                        <a:spcBef>
                          <a:spcPts val="200"/>
                        </a:spcBef>
                        <a:spcAft>
                          <a:spcPts val="200"/>
                        </a:spcAft>
                        <a:buFont typeface="Wingdings" panose="05000000000000000000" pitchFamily="2" charset="2"/>
                        <a:buChar char="§"/>
                      </a:pPr>
                      <a:r>
                        <a:rPr lang="de-CH" sz="1050" dirty="0" smtClean="0"/>
                        <a:t>[Aufzählung</a:t>
                      </a:r>
                      <a:r>
                        <a:rPr lang="de-CH" sz="1050" baseline="0" dirty="0" smtClean="0"/>
                        <a:t> der Voraussetzungen für Ausführung der Projektrolle]</a:t>
                      </a:r>
                      <a:endParaRPr lang="de-CH" sz="1050" dirty="0" smtClean="0"/>
                    </a:p>
                    <a:p>
                      <a:pPr marL="171450" indent="-171450">
                        <a:spcBef>
                          <a:spcPts val="200"/>
                        </a:spcBef>
                        <a:spcAft>
                          <a:spcPts val="200"/>
                        </a:spcAft>
                        <a:buFont typeface="Wingdings" panose="05000000000000000000" pitchFamily="2" charset="2"/>
                        <a:buChar char="§"/>
                      </a:pPr>
                      <a:r>
                        <a:rPr lang="de-CH" sz="1050" dirty="0" smtClean="0"/>
                        <a:t>…</a:t>
                      </a:r>
                    </a:p>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h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hMerge="1">
                  <a:txBody>
                    <a:bodyPr/>
                    <a:lstStyle/>
                    <a:p>
                      <a:endParaRPr lang="de-CH"/>
                    </a:p>
                  </a:txBody>
                  <a:tcPr/>
                </a:tc>
                <a:extLst>
                  <a:ext uri="{0D108BD9-81ED-4DB2-BD59-A6C34878D82A}">
                    <a16:rowId xmlns:a16="http://schemas.microsoft.com/office/drawing/2014/main" val="112105889"/>
                  </a:ext>
                </a:extLst>
              </a:tr>
              <a:tr h="252000">
                <a:tc>
                  <a:txBody>
                    <a:bodyPr/>
                    <a:lstStyle/>
                    <a:p>
                      <a:pPr marL="0" algn="l" defTabSz="457200" rtl="0" eaLnBrk="1" latinLnBrk="0" hangingPunct="1"/>
                      <a:endParaRPr lang="de-CH" sz="1050" b="1" u="sng"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dirty="0" smtClean="0"/>
                        <a:t>Abteilungsleiter</a:t>
                      </a:r>
                      <a:endParaRPr lang="de-CH" sz="105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de-CH"/>
                    </a:p>
                  </a:txBody>
                  <a:tcPr/>
                </a:tc>
                <a:extLst>
                  <a:ext uri="{0D108BD9-81ED-4DB2-BD59-A6C34878D82A}">
                    <a16:rowId xmlns:a16="http://schemas.microsoft.com/office/drawing/2014/main" val="3363050255"/>
                  </a:ext>
                </a:extLst>
              </a:tr>
              <a:tr h="216000">
                <a:tc>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de-CH" sz="1050" dirty="0" smtClean="0"/>
                        <a:t>Projektleitung</a:t>
                      </a:r>
                      <a:endParaRPr lang="de-CH" sz="105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de-CH"/>
                    </a:p>
                  </a:txBody>
                  <a:tcPr/>
                </a:tc>
                <a:extLst>
                  <a:ext uri="{0D108BD9-81ED-4DB2-BD59-A6C34878D82A}">
                    <a16:rowId xmlns:a16="http://schemas.microsoft.com/office/drawing/2014/main" val="1010272585"/>
                  </a:ext>
                </a:extLst>
              </a:tr>
              <a:tr h="367500">
                <a:tc>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de-CH" sz="1050" dirty="0"/>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3" vMerge="1">
                  <a:txBody>
                    <a:bodyPr/>
                    <a:lstStyle/>
                    <a:p>
                      <a:endParaRPr lang="de-CH" sz="105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de-CH" sz="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vMerge="1">
                  <a:txBody>
                    <a:bodyPr/>
                    <a:lstStyle/>
                    <a:p>
                      <a:endParaRPr lang="de-CH"/>
                    </a:p>
                  </a:txBody>
                  <a:tcPr/>
                </a:tc>
                <a:extLst>
                  <a:ext uri="{0D108BD9-81ED-4DB2-BD59-A6C34878D82A}">
                    <a16:rowId xmlns:a16="http://schemas.microsoft.com/office/drawing/2014/main" val="2010965576"/>
                  </a:ext>
                </a:extLst>
              </a:tr>
            </a:tbl>
          </a:graphicData>
        </a:graphic>
      </p:graphicFrame>
      <p:sp>
        <p:nvSpPr>
          <p:cNvPr id="41" name="Oval 62">
            <a:extLst>
              <a:ext uri="{FF2B5EF4-FFF2-40B4-BE49-F238E27FC236}">
                <a16:creationId xmlns:a16="http://schemas.microsoft.com/office/drawing/2014/main" id="{8611D92A-8F2D-47FE-8698-A84C1FE8D1E4}"/>
              </a:ext>
            </a:extLst>
          </p:cNvPr>
          <p:cNvSpPr/>
          <p:nvPr/>
        </p:nvSpPr>
        <p:spPr bwMode="auto">
          <a:xfrm>
            <a:off x="503560" y="2762920"/>
            <a:ext cx="108000" cy="108000"/>
          </a:xfrm>
          <a:prstGeom prst="ellipse">
            <a:avLst/>
          </a:prstGeom>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Frutiger LT Com 55 Roman" pitchFamily="34" charset="0"/>
              <a:ea typeface="ＭＳ Ｐゴシック" charset="0"/>
              <a:cs typeface="Arial" pitchFamily="34" charset="0"/>
            </a:endParaRPr>
          </a:p>
        </p:txBody>
      </p:sp>
      <p:sp>
        <p:nvSpPr>
          <p:cNvPr id="42" name="Oval 62">
            <a:extLst>
              <a:ext uri="{FF2B5EF4-FFF2-40B4-BE49-F238E27FC236}">
                <a16:creationId xmlns:a16="http://schemas.microsoft.com/office/drawing/2014/main" id="{8611D92A-8F2D-47FE-8698-A84C1FE8D1E4}"/>
              </a:ext>
            </a:extLst>
          </p:cNvPr>
          <p:cNvSpPr/>
          <p:nvPr/>
        </p:nvSpPr>
        <p:spPr bwMode="auto">
          <a:xfrm>
            <a:off x="503560" y="3011475"/>
            <a:ext cx="108000" cy="108000"/>
          </a:xfrm>
          <a:prstGeom prst="ellipse">
            <a:avLst/>
          </a:prstGeom>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Frutiger LT Com 55 Roman" pitchFamily="34" charset="0"/>
              <a:ea typeface="ＭＳ Ｐゴシック" charset="0"/>
              <a:cs typeface="Arial" pitchFamily="34" charset="0"/>
            </a:endParaRPr>
          </a:p>
        </p:txBody>
      </p:sp>
      <p:sp>
        <p:nvSpPr>
          <p:cNvPr id="43" name="Oval 62">
            <a:extLst>
              <a:ext uri="{FF2B5EF4-FFF2-40B4-BE49-F238E27FC236}">
                <a16:creationId xmlns:a16="http://schemas.microsoft.com/office/drawing/2014/main" id="{8611D92A-8F2D-47FE-8698-A84C1FE8D1E4}"/>
              </a:ext>
            </a:extLst>
          </p:cNvPr>
          <p:cNvSpPr/>
          <p:nvPr/>
        </p:nvSpPr>
        <p:spPr bwMode="auto">
          <a:xfrm>
            <a:off x="503560" y="3260030"/>
            <a:ext cx="108000" cy="108000"/>
          </a:xfrm>
          <a:prstGeom prst="ellipse">
            <a:avLst/>
          </a:prstGeom>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Frutiger LT Com 55 Roman" pitchFamily="34" charset="0"/>
              <a:ea typeface="ＭＳ Ｐゴシック" charset="0"/>
              <a:cs typeface="Arial" pitchFamily="34" charset="0"/>
            </a:endParaRPr>
          </a:p>
        </p:txBody>
      </p:sp>
      <p:sp>
        <p:nvSpPr>
          <p:cNvPr id="44" name="Oval 62">
            <a:extLst>
              <a:ext uri="{FF2B5EF4-FFF2-40B4-BE49-F238E27FC236}">
                <a16:creationId xmlns:a16="http://schemas.microsoft.com/office/drawing/2014/main" id="{8611D92A-8F2D-47FE-8698-A84C1FE8D1E4}"/>
              </a:ext>
            </a:extLst>
          </p:cNvPr>
          <p:cNvSpPr/>
          <p:nvPr/>
        </p:nvSpPr>
        <p:spPr bwMode="auto">
          <a:xfrm>
            <a:off x="503560" y="3904010"/>
            <a:ext cx="108000" cy="108000"/>
          </a:xfrm>
          <a:prstGeom prst="ellipse">
            <a:avLst/>
          </a:prstGeom>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Frutiger LT Com 55 Roman" pitchFamily="34" charset="0"/>
              <a:ea typeface="ＭＳ Ｐゴシック" charset="0"/>
              <a:cs typeface="Arial" pitchFamily="34" charset="0"/>
            </a:endParaRPr>
          </a:p>
        </p:txBody>
      </p:sp>
      <p:sp>
        <p:nvSpPr>
          <p:cNvPr id="45" name="Oval 62">
            <a:extLst>
              <a:ext uri="{FF2B5EF4-FFF2-40B4-BE49-F238E27FC236}">
                <a16:creationId xmlns:a16="http://schemas.microsoft.com/office/drawing/2014/main" id="{8611D92A-8F2D-47FE-8698-A84C1FE8D1E4}"/>
              </a:ext>
            </a:extLst>
          </p:cNvPr>
          <p:cNvSpPr/>
          <p:nvPr/>
        </p:nvSpPr>
        <p:spPr bwMode="auto">
          <a:xfrm>
            <a:off x="503560" y="4152565"/>
            <a:ext cx="108000" cy="108000"/>
          </a:xfrm>
          <a:prstGeom prst="ellipse">
            <a:avLst/>
          </a:prstGeom>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Frutiger LT Com 55 Roman" pitchFamily="34" charset="0"/>
              <a:ea typeface="ＭＳ Ｐゴシック" charset="0"/>
              <a:cs typeface="Arial" pitchFamily="34" charset="0"/>
            </a:endParaRPr>
          </a:p>
        </p:txBody>
      </p:sp>
      <p:sp>
        <p:nvSpPr>
          <p:cNvPr id="46" name="Oval 62">
            <a:extLst>
              <a:ext uri="{FF2B5EF4-FFF2-40B4-BE49-F238E27FC236}">
                <a16:creationId xmlns:a16="http://schemas.microsoft.com/office/drawing/2014/main" id="{8611D92A-8F2D-47FE-8698-A84C1FE8D1E4}"/>
              </a:ext>
            </a:extLst>
          </p:cNvPr>
          <p:cNvSpPr/>
          <p:nvPr/>
        </p:nvSpPr>
        <p:spPr bwMode="auto">
          <a:xfrm>
            <a:off x="503560" y="4401120"/>
            <a:ext cx="108000" cy="108000"/>
          </a:xfrm>
          <a:prstGeom prst="ellipse">
            <a:avLst/>
          </a:prstGeom>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Frutiger LT Com 55 Roman" pitchFamily="34" charset="0"/>
              <a:ea typeface="ＭＳ Ｐゴシック" charset="0"/>
              <a:cs typeface="Arial" pitchFamily="34" charset="0"/>
            </a:endParaRPr>
          </a:p>
        </p:txBody>
      </p:sp>
      <p:sp>
        <p:nvSpPr>
          <p:cNvPr id="47" name="Oval 62">
            <a:extLst>
              <a:ext uri="{FF2B5EF4-FFF2-40B4-BE49-F238E27FC236}">
                <a16:creationId xmlns:a16="http://schemas.microsoft.com/office/drawing/2014/main" id="{8611D92A-8F2D-47FE-8698-A84C1FE8D1E4}"/>
              </a:ext>
            </a:extLst>
          </p:cNvPr>
          <p:cNvSpPr/>
          <p:nvPr/>
        </p:nvSpPr>
        <p:spPr bwMode="auto">
          <a:xfrm>
            <a:off x="503560" y="5039015"/>
            <a:ext cx="108000" cy="108000"/>
          </a:xfrm>
          <a:prstGeom prst="ellipse">
            <a:avLst/>
          </a:prstGeom>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Frutiger LT Com 55 Roman" pitchFamily="34" charset="0"/>
              <a:ea typeface="ＭＳ Ｐゴシック" charset="0"/>
              <a:cs typeface="Arial" pitchFamily="34" charset="0"/>
            </a:endParaRPr>
          </a:p>
        </p:txBody>
      </p:sp>
      <p:sp>
        <p:nvSpPr>
          <p:cNvPr id="48" name="Oval 62">
            <a:extLst>
              <a:ext uri="{FF2B5EF4-FFF2-40B4-BE49-F238E27FC236}">
                <a16:creationId xmlns:a16="http://schemas.microsoft.com/office/drawing/2014/main" id="{8611D92A-8F2D-47FE-8698-A84C1FE8D1E4}"/>
              </a:ext>
            </a:extLst>
          </p:cNvPr>
          <p:cNvSpPr/>
          <p:nvPr/>
        </p:nvSpPr>
        <p:spPr bwMode="auto">
          <a:xfrm>
            <a:off x="503560" y="5287570"/>
            <a:ext cx="108000" cy="108000"/>
          </a:xfrm>
          <a:prstGeom prst="ellipse">
            <a:avLst/>
          </a:prstGeom>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Frutiger LT Com 55 Roman" pitchFamily="34" charset="0"/>
              <a:ea typeface="ＭＳ Ｐゴシック" charset="0"/>
              <a:cs typeface="Arial" pitchFamily="34" charset="0"/>
            </a:endParaRPr>
          </a:p>
        </p:txBody>
      </p:sp>
      <p:sp>
        <p:nvSpPr>
          <p:cNvPr id="49" name="Oval 62">
            <a:extLst>
              <a:ext uri="{FF2B5EF4-FFF2-40B4-BE49-F238E27FC236}">
                <a16:creationId xmlns:a16="http://schemas.microsoft.com/office/drawing/2014/main" id="{8611D92A-8F2D-47FE-8698-A84C1FE8D1E4}"/>
              </a:ext>
            </a:extLst>
          </p:cNvPr>
          <p:cNvSpPr/>
          <p:nvPr/>
        </p:nvSpPr>
        <p:spPr bwMode="auto">
          <a:xfrm>
            <a:off x="503560" y="5536125"/>
            <a:ext cx="108000" cy="108000"/>
          </a:xfrm>
          <a:prstGeom prst="ellipse">
            <a:avLst/>
          </a:prstGeom>
          <a:ln/>
          <a:extLst/>
        </p:spPr>
        <p:style>
          <a:lnRef idx="3">
            <a:schemeClr val="lt1"/>
          </a:lnRef>
          <a:fillRef idx="1">
            <a:schemeClr val="accent4"/>
          </a:fillRef>
          <a:effectRef idx="1">
            <a:schemeClr val="accent4"/>
          </a:effectRef>
          <a:fontRef idx="minor">
            <a:schemeClr val="lt1"/>
          </a:fontRef>
        </p:style>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673100" rtl="0" eaLnBrk="1" fontAlgn="base" latinLnBrk="0" hangingPunct="1">
              <a:lnSpc>
                <a:spcPct val="100000"/>
              </a:lnSpc>
              <a:spcBef>
                <a:spcPct val="0"/>
              </a:spcBef>
              <a:spcAft>
                <a:spcPct val="0"/>
              </a:spcAft>
              <a:buClrTx/>
              <a:buSzTx/>
              <a:buFontTx/>
              <a:buNone/>
              <a:tabLst/>
            </a:pPr>
            <a:endParaRPr kumimoji="0" lang="de-DE" sz="1800" b="0" i="0" u="none" strike="noStrike" cap="none" normalizeH="0" baseline="0" dirty="0">
              <a:ln>
                <a:noFill/>
              </a:ln>
              <a:solidFill>
                <a:schemeClr val="tx1"/>
              </a:solidFill>
              <a:effectLst/>
              <a:latin typeface="Frutiger LT Com 55 Roman" pitchFamily="34" charset="0"/>
              <a:ea typeface="ＭＳ Ｐゴシック" charset="0"/>
              <a:cs typeface="Arial" pitchFamily="34" charset="0"/>
            </a:endParaRPr>
          </a:p>
        </p:txBody>
      </p:sp>
      <p:sp>
        <p:nvSpPr>
          <p:cNvPr id="50" name="Freihandform 13">
            <a:extLst>
              <a:ext uri="{FF2B5EF4-FFF2-40B4-BE49-F238E27FC236}">
                <a16:creationId xmlns:a16="http://schemas.microsoft.com/office/drawing/2014/main" id="{5C9E0080-358A-4304-A068-CA0B516D6AC0}"/>
              </a:ext>
            </a:extLst>
          </p:cNvPr>
          <p:cNvSpPr>
            <a:spLocks noChangeAspect="1"/>
          </p:cNvSpPr>
          <p:nvPr/>
        </p:nvSpPr>
        <p:spPr>
          <a:xfrm>
            <a:off x="528863" y="1181479"/>
            <a:ext cx="377730" cy="552066"/>
          </a:xfrm>
          <a:custGeom>
            <a:avLst/>
            <a:gdLst>
              <a:gd name="connsiteX0" fmla="*/ 469685 w 1080000"/>
              <a:gd name="connsiteY0" fmla="*/ 787443 h 1644228"/>
              <a:gd name="connsiteX1" fmla="*/ 611347 w 1080000"/>
              <a:gd name="connsiteY1" fmla="*/ 787443 h 1644228"/>
              <a:gd name="connsiteX2" fmla="*/ 583015 w 1080000"/>
              <a:gd name="connsiteY2" fmla="*/ 895443 h 1644228"/>
              <a:gd name="connsiteX3" fmla="*/ 498017 w 1080000"/>
              <a:gd name="connsiteY3" fmla="*/ 895443 h 1644228"/>
              <a:gd name="connsiteX4" fmla="*/ 469685 w 1080000"/>
              <a:gd name="connsiteY4" fmla="*/ 787443 h 1644228"/>
              <a:gd name="connsiteX5" fmla="*/ 332968 w 1080000"/>
              <a:gd name="connsiteY5" fmla="*/ 786416 h 1644228"/>
              <a:gd name="connsiteX6" fmla="*/ 448436 w 1080000"/>
              <a:gd name="connsiteY6" fmla="*/ 1013788 h 1644228"/>
              <a:gd name="connsiteX7" fmla="*/ 497583 w 1080000"/>
              <a:gd name="connsiteY7" fmla="*/ 920594 h 1644228"/>
              <a:gd name="connsiteX8" fmla="*/ 498017 w 1080000"/>
              <a:gd name="connsiteY8" fmla="*/ 921112 h 1644228"/>
              <a:gd name="connsiteX9" fmla="*/ 582692 w 1080000"/>
              <a:gd name="connsiteY9" fmla="*/ 921112 h 1644228"/>
              <a:gd name="connsiteX10" fmla="*/ 631565 w 1080000"/>
              <a:gd name="connsiteY10" fmla="*/ 1013788 h 1644228"/>
              <a:gd name="connsiteX11" fmla="*/ 747033 w 1080000"/>
              <a:gd name="connsiteY11" fmla="*/ 786416 h 1644228"/>
              <a:gd name="connsiteX12" fmla="*/ 790236 w 1080000"/>
              <a:gd name="connsiteY12" fmla="*/ 788827 h 1644228"/>
              <a:gd name="connsiteX13" fmla="*/ 1080000 w 1080000"/>
              <a:gd name="connsiteY13" fmla="*/ 985601 h 1644228"/>
              <a:gd name="connsiteX14" fmla="*/ 1080000 w 1080000"/>
              <a:gd name="connsiteY14" fmla="*/ 1445785 h 1644228"/>
              <a:gd name="connsiteX15" fmla="*/ 0 w 1080000"/>
              <a:gd name="connsiteY15" fmla="*/ 1445785 h 1644228"/>
              <a:gd name="connsiteX16" fmla="*/ 0 w 1080000"/>
              <a:gd name="connsiteY16" fmla="*/ 985601 h 1644228"/>
              <a:gd name="connsiteX17" fmla="*/ 289764 w 1080000"/>
              <a:gd name="connsiteY17" fmla="*/ 788827 h 1644228"/>
              <a:gd name="connsiteX18" fmla="*/ 354501 w 1080000"/>
              <a:gd name="connsiteY18" fmla="*/ 192766 h 1644228"/>
              <a:gd name="connsiteX19" fmla="*/ 822608 w 1080000"/>
              <a:gd name="connsiteY19" fmla="*/ 301676 h 1644228"/>
              <a:gd name="connsiteX20" fmla="*/ 878223 w 1080000"/>
              <a:gd name="connsiteY20" fmla="*/ 436918 h 1644228"/>
              <a:gd name="connsiteX21" fmla="*/ 883200 w 1080000"/>
              <a:gd name="connsiteY21" fmla="*/ 467563 h 1644228"/>
              <a:gd name="connsiteX22" fmla="*/ 871710 w 1080000"/>
              <a:gd name="connsiteY22" fmla="*/ 503937 h 1644228"/>
              <a:gd name="connsiteX23" fmla="*/ 540000 w 1080000"/>
              <a:gd name="connsiteY23" fmla="*/ 720000 h 1644228"/>
              <a:gd name="connsiteX24" fmla="*/ 208291 w 1080000"/>
              <a:gd name="connsiteY24" fmla="*/ 503937 h 1644228"/>
              <a:gd name="connsiteX25" fmla="*/ 192870 w 1080000"/>
              <a:gd name="connsiteY25" fmla="*/ 455121 h 1644228"/>
              <a:gd name="connsiteX26" fmla="*/ 195965 w 1080000"/>
              <a:gd name="connsiteY26" fmla="*/ 407512 h 1644228"/>
              <a:gd name="connsiteX27" fmla="*/ 354501 w 1080000"/>
              <a:gd name="connsiteY27" fmla="*/ 192766 h 1644228"/>
              <a:gd name="connsiteX28" fmla="*/ 540000 w 1080000"/>
              <a:gd name="connsiteY28" fmla="*/ 0 h 1644228"/>
              <a:gd name="connsiteX29" fmla="*/ 900000 w 1080000"/>
              <a:gd name="connsiteY29" fmla="*/ 353764 h 1644228"/>
              <a:gd name="connsiteX30" fmla="*/ 892686 w 1080000"/>
              <a:gd name="connsiteY30" fmla="*/ 437532 h 1644228"/>
              <a:gd name="connsiteX31" fmla="*/ 892021 w 1080000"/>
              <a:gd name="connsiteY31" fmla="*/ 439638 h 1644228"/>
              <a:gd name="connsiteX32" fmla="*/ 881639 w 1080000"/>
              <a:gd name="connsiteY32" fmla="*/ 394362 h 1644228"/>
              <a:gd name="connsiteX33" fmla="*/ 825462 w 1080000"/>
              <a:gd name="connsiteY33" fmla="*/ 268707 h 1644228"/>
              <a:gd name="connsiteX34" fmla="*/ 352627 w 1080000"/>
              <a:gd name="connsiteY34" fmla="*/ 167515 h 1644228"/>
              <a:gd name="connsiteX35" fmla="*/ 192490 w 1080000"/>
              <a:gd name="connsiteY35" fmla="*/ 367040 h 1644228"/>
              <a:gd name="connsiteX36" fmla="*/ 187980 w 1080000"/>
              <a:gd name="connsiteY36" fmla="*/ 439642 h 1644228"/>
              <a:gd name="connsiteX37" fmla="*/ 180640 w 1080000"/>
              <a:gd name="connsiteY37" fmla="*/ 359999 h 1644228"/>
              <a:gd name="connsiteX38" fmla="*/ 180000 w 1080000"/>
              <a:gd name="connsiteY38" fmla="*/ 353764 h 1644228"/>
              <a:gd name="connsiteX39" fmla="*/ 540000 w 1080000"/>
              <a:gd name="connsiteY39" fmla="*/ 0 h 1644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1080000" h="1644228">
                <a:moveTo>
                  <a:pt x="469685" y="787443"/>
                </a:moveTo>
                <a:lnTo>
                  <a:pt x="611347" y="787443"/>
                </a:lnTo>
                <a:cubicBezTo>
                  <a:pt x="609293" y="836238"/>
                  <a:pt x="622015" y="868821"/>
                  <a:pt x="583015" y="895443"/>
                </a:cubicBezTo>
                <a:lnTo>
                  <a:pt x="498017" y="895443"/>
                </a:lnTo>
                <a:cubicBezTo>
                  <a:pt x="460009" y="864998"/>
                  <a:pt x="467815" y="841357"/>
                  <a:pt x="469685" y="787443"/>
                </a:cubicBezTo>
                <a:close/>
                <a:moveTo>
                  <a:pt x="332968" y="786416"/>
                </a:moveTo>
                <a:lnTo>
                  <a:pt x="448436" y="1013788"/>
                </a:lnTo>
                <a:lnTo>
                  <a:pt x="497583" y="920594"/>
                </a:lnTo>
                <a:lnTo>
                  <a:pt x="498017" y="921112"/>
                </a:lnTo>
                <a:lnTo>
                  <a:pt x="582692" y="921112"/>
                </a:lnTo>
                <a:lnTo>
                  <a:pt x="631565" y="1013788"/>
                </a:lnTo>
                <a:lnTo>
                  <a:pt x="747033" y="786416"/>
                </a:lnTo>
                <a:lnTo>
                  <a:pt x="790236" y="788827"/>
                </a:lnTo>
                <a:cubicBezTo>
                  <a:pt x="955604" y="807556"/>
                  <a:pt x="1080000" y="888538"/>
                  <a:pt x="1080000" y="985601"/>
                </a:cubicBezTo>
                <a:lnTo>
                  <a:pt x="1080000" y="1445785"/>
                </a:lnTo>
                <a:cubicBezTo>
                  <a:pt x="691917" y="1730927"/>
                  <a:pt x="253274" y="1688996"/>
                  <a:pt x="0" y="1445785"/>
                </a:cubicBezTo>
                <a:lnTo>
                  <a:pt x="0" y="985601"/>
                </a:lnTo>
                <a:cubicBezTo>
                  <a:pt x="0" y="888538"/>
                  <a:pt x="124396" y="807556"/>
                  <a:pt x="289764" y="788827"/>
                </a:cubicBezTo>
                <a:close/>
                <a:moveTo>
                  <a:pt x="354501" y="192766"/>
                </a:moveTo>
                <a:cubicBezTo>
                  <a:pt x="446589" y="326197"/>
                  <a:pt x="666816" y="388941"/>
                  <a:pt x="822608" y="301676"/>
                </a:cubicBezTo>
                <a:cubicBezTo>
                  <a:pt x="822227" y="292170"/>
                  <a:pt x="857689" y="356165"/>
                  <a:pt x="878223" y="436918"/>
                </a:cubicBezTo>
                <a:lnTo>
                  <a:pt x="883200" y="467563"/>
                </a:lnTo>
                <a:lnTo>
                  <a:pt x="871710" y="503937"/>
                </a:lnTo>
                <a:cubicBezTo>
                  <a:pt x="817059" y="630908"/>
                  <a:pt x="689118" y="720000"/>
                  <a:pt x="540000" y="720000"/>
                </a:cubicBezTo>
                <a:cubicBezTo>
                  <a:pt x="390883" y="720000"/>
                  <a:pt x="262942" y="630908"/>
                  <a:pt x="208291" y="503937"/>
                </a:cubicBezTo>
                <a:lnTo>
                  <a:pt x="192870" y="455121"/>
                </a:lnTo>
                <a:lnTo>
                  <a:pt x="195965" y="407512"/>
                </a:lnTo>
                <a:cubicBezTo>
                  <a:pt x="211296" y="286898"/>
                  <a:pt x="251724" y="195983"/>
                  <a:pt x="354501" y="192766"/>
                </a:cubicBezTo>
                <a:close/>
                <a:moveTo>
                  <a:pt x="540000" y="0"/>
                </a:moveTo>
                <a:cubicBezTo>
                  <a:pt x="738823" y="0"/>
                  <a:pt x="900000" y="158385"/>
                  <a:pt x="900000" y="353764"/>
                </a:cubicBezTo>
                <a:cubicBezTo>
                  <a:pt x="899002" y="386493"/>
                  <a:pt x="894016" y="423220"/>
                  <a:pt x="892686" y="437532"/>
                </a:cubicBezTo>
                <a:lnTo>
                  <a:pt x="892021" y="439638"/>
                </a:lnTo>
                <a:lnTo>
                  <a:pt x="881639" y="394362"/>
                </a:lnTo>
                <a:cubicBezTo>
                  <a:pt x="860898" y="319332"/>
                  <a:pt x="825078" y="259873"/>
                  <a:pt x="825462" y="268707"/>
                </a:cubicBezTo>
                <a:cubicBezTo>
                  <a:pt x="668097" y="349785"/>
                  <a:pt x="445645" y="291489"/>
                  <a:pt x="352627" y="167515"/>
                </a:cubicBezTo>
                <a:cubicBezTo>
                  <a:pt x="248812" y="170504"/>
                  <a:pt x="207976" y="254976"/>
                  <a:pt x="192490" y="367040"/>
                </a:cubicBezTo>
                <a:lnTo>
                  <a:pt x="187980" y="439642"/>
                </a:lnTo>
                <a:cubicBezTo>
                  <a:pt x="186005" y="438468"/>
                  <a:pt x="180853" y="362078"/>
                  <a:pt x="180640" y="359999"/>
                </a:cubicBezTo>
                <a:cubicBezTo>
                  <a:pt x="180427" y="357921"/>
                  <a:pt x="181558" y="351877"/>
                  <a:pt x="180000" y="353764"/>
                </a:cubicBezTo>
                <a:cubicBezTo>
                  <a:pt x="180000" y="158385"/>
                  <a:pt x="341177" y="0"/>
                  <a:pt x="540000" y="0"/>
                </a:cubicBezTo>
                <a:close/>
              </a:path>
            </a:pathLst>
          </a:custGeom>
          <a:solidFill>
            <a:srgbClr val="4E6C88"/>
          </a:solid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lIns="144000" rIns="144000" rtlCol="0" anchor="ctr">
            <a:noAutofit/>
          </a:bodyPr>
          <a:lstStyle/>
          <a:p>
            <a:pPr algn="ctr"/>
            <a:endParaRPr lang="de-DE" dirty="0" err="1">
              <a:latin typeface="EnBW DIN Pro" panose="020B0504020101020102" pitchFamily="34" charset="0"/>
              <a:cs typeface="EnBW DIN Pro" panose="020B0504020101020102" pitchFamily="34" charset="0"/>
              <a:sym typeface="EnBW DIN Pro" panose="020B0504020101020102" pitchFamily="34" charset="0"/>
            </a:endParaRPr>
          </a:p>
        </p:txBody>
      </p:sp>
      <p:grpSp>
        <p:nvGrpSpPr>
          <p:cNvPr id="51" name="Group 3">
            <a:extLst>
              <a:ext uri="{FF2B5EF4-FFF2-40B4-BE49-F238E27FC236}">
                <a16:creationId xmlns:a16="http://schemas.microsoft.com/office/drawing/2014/main" id="{5FCD9D17-20D2-433C-8945-7CAD9F4851F3}"/>
              </a:ext>
            </a:extLst>
          </p:cNvPr>
          <p:cNvGrpSpPr>
            <a:grpSpLocks noChangeAspect="1"/>
          </p:cNvGrpSpPr>
          <p:nvPr>
            <p:custDataLst>
              <p:tags r:id="rId3"/>
            </p:custDataLst>
          </p:nvPr>
        </p:nvGrpSpPr>
        <p:grpSpPr bwMode="auto">
          <a:xfrm>
            <a:off x="1057044" y="1823419"/>
            <a:ext cx="881320" cy="455491"/>
            <a:chOff x="2274" y="1986"/>
            <a:chExt cx="1354" cy="828"/>
          </a:xfrm>
          <a:solidFill>
            <a:srgbClr val="4E6C88"/>
          </a:solidFill>
        </p:grpSpPr>
        <p:sp>
          <p:nvSpPr>
            <p:cNvPr id="52" name="Freeform 4">
              <a:extLst>
                <a:ext uri="{FF2B5EF4-FFF2-40B4-BE49-F238E27FC236}">
                  <a16:creationId xmlns:a16="http://schemas.microsoft.com/office/drawing/2014/main" id="{B50D35A0-C2F0-49BC-A191-21FA24D4A72A}"/>
                </a:ext>
              </a:extLst>
            </p:cNvPr>
            <p:cNvSpPr>
              <a:spLocks/>
            </p:cNvSpPr>
            <p:nvPr/>
          </p:nvSpPr>
          <p:spPr bwMode="auto">
            <a:xfrm>
              <a:off x="2274" y="1986"/>
              <a:ext cx="253" cy="828"/>
            </a:xfrm>
            <a:custGeom>
              <a:avLst/>
              <a:gdLst>
                <a:gd name="T0" fmla="*/ 253 w 253"/>
                <a:gd name="T1" fmla="*/ 632 h 828"/>
                <a:gd name="T2" fmla="*/ 212 w 253"/>
                <a:gd name="T3" fmla="*/ 797 h 828"/>
                <a:gd name="T4" fmla="*/ 192 w 253"/>
                <a:gd name="T5" fmla="*/ 632 h 828"/>
                <a:gd name="T6" fmla="*/ 145 w 253"/>
                <a:gd name="T7" fmla="*/ 654 h 828"/>
                <a:gd name="T8" fmla="*/ 145 w 253"/>
                <a:gd name="T9" fmla="*/ 663 h 828"/>
                <a:gd name="T10" fmla="*/ 138 w 253"/>
                <a:gd name="T11" fmla="*/ 681 h 828"/>
                <a:gd name="T12" fmla="*/ 145 w 253"/>
                <a:gd name="T13" fmla="*/ 703 h 828"/>
                <a:gd name="T14" fmla="*/ 121 w 253"/>
                <a:gd name="T15" fmla="*/ 806 h 828"/>
                <a:gd name="T16" fmla="*/ 118 w 253"/>
                <a:gd name="T17" fmla="*/ 703 h 828"/>
                <a:gd name="T18" fmla="*/ 114 w 253"/>
                <a:gd name="T19" fmla="*/ 672 h 828"/>
                <a:gd name="T20" fmla="*/ 114 w 253"/>
                <a:gd name="T21" fmla="*/ 659 h 828"/>
                <a:gd name="T22" fmla="*/ 114 w 253"/>
                <a:gd name="T23" fmla="*/ 632 h 828"/>
                <a:gd name="T24" fmla="*/ 84 w 253"/>
                <a:gd name="T25" fmla="*/ 828 h 828"/>
                <a:gd name="T26" fmla="*/ 43 w 253"/>
                <a:gd name="T27" fmla="*/ 401 h 828"/>
                <a:gd name="T28" fmla="*/ 23 w 253"/>
                <a:gd name="T29" fmla="*/ 383 h 828"/>
                <a:gd name="T30" fmla="*/ 16 w 253"/>
                <a:gd name="T31" fmla="*/ 378 h 828"/>
                <a:gd name="T32" fmla="*/ 16 w 253"/>
                <a:gd name="T33" fmla="*/ 374 h 828"/>
                <a:gd name="T34" fmla="*/ 13 w 253"/>
                <a:gd name="T35" fmla="*/ 352 h 828"/>
                <a:gd name="T36" fmla="*/ 10 w 253"/>
                <a:gd name="T37" fmla="*/ 347 h 828"/>
                <a:gd name="T38" fmla="*/ 6 w 253"/>
                <a:gd name="T39" fmla="*/ 343 h 828"/>
                <a:gd name="T40" fmla="*/ 0 w 253"/>
                <a:gd name="T41" fmla="*/ 338 h 828"/>
                <a:gd name="T42" fmla="*/ 37 w 253"/>
                <a:gd name="T43" fmla="*/ 316 h 828"/>
                <a:gd name="T44" fmla="*/ 33 w 253"/>
                <a:gd name="T45" fmla="*/ 267 h 828"/>
                <a:gd name="T46" fmla="*/ 33 w 253"/>
                <a:gd name="T47" fmla="*/ 258 h 828"/>
                <a:gd name="T48" fmla="*/ 77 w 253"/>
                <a:gd name="T49" fmla="*/ 236 h 828"/>
                <a:gd name="T50" fmla="*/ 84 w 253"/>
                <a:gd name="T51" fmla="*/ 227 h 828"/>
                <a:gd name="T52" fmla="*/ 91 w 253"/>
                <a:gd name="T53" fmla="*/ 209 h 828"/>
                <a:gd name="T54" fmla="*/ 98 w 253"/>
                <a:gd name="T55" fmla="*/ 196 h 828"/>
                <a:gd name="T56" fmla="*/ 118 w 253"/>
                <a:gd name="T57" fmla="*/ 165 h 828"/>
                <a:gd name="T58" fmla="*/ 128 w 253"/>
                <a:gd name="T59" fmla="*/ 147 h 828"/>
                <a:gd name="T60" fmla="*/ 128 w 253"/>
                <a:gd name="T61" fmla="*/ 111 h 828"/>
                <a:gd name="T62" fmla="*/ 121 w 253"/>
                <a:gd name="T63" fmla="*/ 102 h 828"/>
                <a:gd name="T64" fmla="*/ 118 w 253"/>
                <a:gd name="T65" fmla="*/ 89 h 828"/>
                <a:gd name="T66" fmla="*/ 111 w 253"/>
                <a:gd name="T67" fmla="*/ 76 h 828"/>
                <a:gd name="T68" fmla="*/ 114 w 253"/>
                <a:gd name="T69" fmla="*/ 53 h 828"/>
                <a:gd name="T70" fmla="*/ 118 w 253"/>
                <a:gd name="T71" fmla="*/ 40 h 828"/>
                <a:gd name="T72" fmla="*/ 128 w 253"/>
                <a:gd name="T73" fmla="*/ 18 h 828"/>
                <a:gd name="T74" fmla="*/ 145 w 253"/>
                <a:gd name="T75" fmla="*/ 5 h 828"/>
                <a:gd name="T76" fmla="*/ 169 w 253"/>
                <a:gd name="T77" fmla="*/ 0 h 828"/>
                <a:gd name="T78" fmla="*/ 185 w 253"/>
                <a:gd name="T79" fmla="*/ 0 h 828"/>
                <a:gd name="T80" fmla="*/ 209 w 253"/>
                <a:gd name="T81" fmla="*/ 13 h 828"/>
                <a:gd name="T82" fmla="*/ 223 w 253"/>
                <a:gd name="T83" fmla="*/ 27 h 828"/>
                <a:gd name="T84" fmla="*/ 226 w 253"/>
                <a:gd name="T85" fmla="*/ 36 h 828"/>
                <a:gd name="T86" fmla="*/ 223 w 253"/>
                <a:gd name="T87" fmla="*/ 45 h 828"/>
                <a:gd name="T88" fmla="*/ 219 w 253"/>
                <a:gd name="T89" fmla="*/ 49 h 828"/>
                <a:gd name="T90" fmla="*/ 223 w 253"/>
                <a:gd name="T91" fmla="*/ 80 h 828"/>
                <a:gd name="T92" fmla="*/ 236 w 253"/>
                <a:gd name="T93" fmla="*/ 111 h 828"/>
                <a:gd name="T94" fmla="*/ 233 w 253"/>
                <a:gd name="T95" fmla="*/ 125 h 828"/>
                <a:gd name="T96" fmla="*/ 233 w 253"/>
                <a:gd name="T97" fmla="*/ 134 h 828"/>
                <a:gd name="T98" fmla="*/ 226 w 253"/>
                <a:gd name="T99" fmla="*/ 142 h 828"/>
                <a:gd name="T100" fmla="*/ 229 w 253"/>
                <a:gd name="T101" fmla="*/ 165 h 828"/>
                <a:gd name="T102" fmla="*/ 209 w 253"/>
                <a:gd name="T103" fmla="*/ 165 h 828"/>
                <a:gd name="T104" fmla="*/ 196 w 253"/>
                <a:gd name="T105" fmla="*/ 183 h 828"/>
                <a:gd name="T106" fmla="*/ 253 w 253"/>
                <a:gd name="T107" fmla="*/ 280 h 82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253"/>
                <a:gd name="T163" fmla="*/ 0 h 828"/>
                <a:gd name="T164" fmla="*/ 253 w 253"/>
                <a:gd name="T165" fmla="*/ 828 h 828"/>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253" h="828">
                  <a:moveTo>
                    <a:pt x="253" y="280"/>
                  </a:moveTo>
                  <a:lnTo>
                    <a:pt x="253" y="632"/>
                  </a:lnTo>
                  <a:lnTo>
                    <a:pt x="212" y="632"/>
                  </a:lnTo>
                  <a:lnTo>
                    <a:pt x="212" y="797"/>
                  </a:lnTo>
                  <a:lnTo>
                    <a:pt x="196" y="797"/>
                  </a:lnTo>
                  <a:lnTo>
                    <a:pt x="192" y="632"/>
                  </a:lnTo>
                  <a:lnTo>
                    <a:pt x="145" y="632"/>
                  </a:lnTo>
                  <a:lnTo>
                    <a:pt x="145" y="654"/>
                  </a:lnTo>
                  <a:lnTo>
                    <a:pt x="145" y="659"/>
                  </a:lnTo>
                  <a:lnTo>
                    <a:pt x="145" y="663"/>
                  </a:lnTo>
                  <a:lnTo>
                    <a:pt x="141" y="672"/>
                  </a:lnTo>
                  <a:lnTo>
                    <a:pt x="138" y="681"/>
                  </a:lnTo>
                  <a:lnTo>
                    <a:pt x="141" y="703"/>
                  </a:lnTo>
                  <a:lnTo>
                    <a:pt x="145" y="703"/>
                  </a:lnTo>
                  <a:lnTo>
                    <a:pt x="138" y="806"/>
                  </a:lnTo>
                  <a:lnTo>
                    <a:pt x="121" y="806"/>
                  </a:lnTo>
                  <a:lnTo>
                    <a:pt x="114" y="703"/>
                  </a:lnTo>
                  <a:lnTo>
                    <a:pt x="118" y="703"/>
                  </a:lnTo>
                  <a:lnTo>
                    <a:pt x="121" y="681"/>
                  </a:lnTo>
                  <a:lnTo>
                    <a:pt x="114" y="672"/>
                  </a:lnTo>
                  <a:lnTo>
                    <a:pt x="114" y="663"/>
                  </a:lnTo>
                  <a:lnTo>
                    <a:pt x="114" y="659"/>
                  </a:lnTo>
                  <a:lnTo>
                    <a:pt x="114" y="654"/>
                  </a:lnTo>
                  <a:lnTo>
                    <a:pt x="114" y="632"/>
                  </a:lnTo>
                  <a:lnTo>
                    <a:pt x="87" y="632"/>
                  </a:lnTo>
                  <a:lnTo>
                    <a:pt x="84" y="828"/>
                  </a:lnTo>
                  <a:lnTo>
                    <a:pt x="64" y="828"/>
                  </a:lnTo>
                  <a:lnTo>
                    <a:pt x="43" y="401"/>
                  </a:lnTo>
                  <a:lnTo>
                    <a:pt x="23" y="401"/>
                  </a:lnTo>
                  <a:lnTo>
                    <a:pt x="23" y="383"/>
                  </a:lnTo>
                  <a:lnTo>
                    <a:pt x="20" y="378"/>
                  </a:lnTo>
                  <a:lnTo>
                    <a:pt x="16" y="378"/>
                  </a:lnTo>
                  <a:lnTo>
                    <a:pt x="16" y="374"/>
                  </a:lnTo>
                  <a:lnTo>
                    <a:pt x="13" y="352"/>
                  </a:lnTo>
                  <a:lnTo>
                    <a:pt x="13" y="347"/>
                  </a:lnTo>
                  <a:lnTo>
                    <a:pt x="10" y="347"/>
                  </a:lnTo>
                  <a:lnTo>
                    <a:pt x="10" y="343"/>
                  </a:lnTo>
                  <a:lnTo>
                    <a:pt x="6" y="343"/>
                  </a:lnTo>
                  <a:lnTo>
                    <a:pt x="6" y="338"/>
                  </a:lnTo>
                  <a:lnTo>
                    <a:pt x="0" y="338"/>
                  </a:lnTo>
                  <a:lnTo>
                    <a:pt x="0" y="316"/>
                  </a:lnTo>
                  <a:lnTo>
                    <a:pt x="37" y="316"/>
                  </a:lnTo>
                  <a:lnTo>
                    <a:pt x="33" y="272"/>
                  </a:lnTo>
                  <a:lnTo>
                    <a:pt x="33" y="267"/>
                  </a:lnTo>
                  <a:lnTo>
                    <a:pt x="33" y="263"/>
                  </a:lnTo>
                  <a:lnTo>
                    <a:pt x="33" y="258"/>
                  </a:lnTo>
                  <a:lnTo>
                    <a:pt x="40" y="254"/>
                  </a:lnTo>
                  <a:lnTo>
                    <a:pt x="77" y="236"/>
                  </a:lnTo>
                  <a:lnTo>
                    <a:pt x="81" y="236"/>
                  </a:lnTo>
                  <a:lnTo>
                    <a:pt x="84" y="227"/>
                  </a:lnTo>
                  <a:lnTo>
                    <a:pt x="87" y="218"/>
                  </a:lnTo>
                  <a:lnTo>
                    <a:pt x="91" y="209"/>
                  </a:lnTo>
                  <a:lnTo>
                    <a:pt x="94" y="205"/>
                  </a:lnTo>
                  <a:lnTo>
                    <a:pt x="98" y="196"/>
                  </a:lnTo>
                  <a:lnTo>
                    <a:pt x="108" y="183"/>
                  </a:lnTo>
                  <a:lnTo>
                    <a:pt x="118" y="165"/>
                  </a:lnTo>
                  <a:lnTo>
                    <a:pt x="121" y="147"/>
                  </a:lnTo>
                  <a:lnTo>
                    <a:pt x="128" y="147"/>
                  </a:lnTo>
                  <a:lnTo>
                    <a:pt x="131" y="116"/>
                  </a:lnTo>
                  <a:lnTo>
                    <a:pt x="128" y="111"/>
                  </a:lnTo>
                  <a:lnTo>
                    <a:pt x="125" y="107"/>
                  </a:lnTo>
                  <a:lnTo>
                    <a:pt x="121" y="102"/>
                  </a:lnTo>
                  <a:lnTo>
                    <a:pt x="118" y="98"/>
                  </a:lnTo>
                  <a:lnTo>
                    <a:pt x="118" y="89"/>
                  </a:lnTo>
                  <a:lnTo>
                    <a:pt x="114" y="85"/>
                  </a:lnTo>
                  <a:lnTo>
                    <a:pt x="111" y="76"/>
                  </a:lnTo>
                  <a:lnTo>
                    <a:pt x="111" y="62"/>
                  </a:lnTo>
                  <a:lnTo>
                    <a:pt x="114" y="53"/>
                  </a:lnTo>
                  <a:lnTo>
                    <a:pt x="114" y="45"/>
                  </a:lnTo>
                  <a:lnTo>
                    <a:pt x="118" y="40"/>
                  </a:lnTo>
                  <a:lnTo>
                    <a:pt x="121" y="27"/>
                  </a:lnTo>
                  <a:lnTo>
                    <a:pt x="128" y="18"/>
                  </a:lnTo>
                  <a:lnTo>
                    <a:pt x="135" y="13"/>
                  </a:lnTo>
                  <a:lnTo>
                    <a:pt x="145" y="5"/>
                  </a:lnTo>
                  <a:lnTo>
                    <a:pt x="158" y="5"/>
                  </a:lnTo>
                  <a:lnTo>
                    <a:pt x="169" y="0"/>
                  </a:lnTo>
                  <a:lnTo>
                    <a:pt x="179" y="0"/>
                  </a:lnTo>
                  <a:lnTo>
                    <a:pt x="185" y="0"/>
                  </a:lnTo>
                  <a:lnTo>
                    <a:pt x="196" y="5"/>
                  </a:lnTo>
                  <a:lnTo>
                    <a:pt x="209" y="13"/>
                  </a:lnTo>
                  <a:lnTo>
                    <a:pt x="216" y="18"/>
                  </a:lnTo>
                  <a:lnTo>
                    <a:pt x="223" y="27"/>
                  </a:lnTo>
                  <a:lnTo>
                    <a:pt x="226" y="31"/>
                  </a:lnTo>
                  <a:lnTo>
                    <a:pt x="226" y="36"/>
                  </a:lnTo>
                  <a:lnTo>
                    <a:pt x="226" y="40"/>
                  </a:lnTo>
                  <a:lnTo>
                    <a:pt x="223" y="45"/>
                  </a:lnTo>
                  <a:lnTo>
                    <a:pt x="223" y="49"/>
                  </a:lnTo>
                  <a:lnTo>
                    <a:pt x="219" y="49"/>
                  </a:lnTo>
                  <a:lnTo>
                    <a:pt x="223" y="76"/>
                  </a:lnTo>
                  <a:lnTo>
                    <a:pt x="223" y="80"/>
                  </a:lnTo>
                  <a:lnTo>
                    <a:pt x="219" y="89"/>
                  </a:lnTo>
                  <a:lnTo>
                    <a:pt x="236" y="111"/>
                  </a:lnTo>
                  <a:lnTo>
                    <a:pt x="226" y="116"/>
                  </a:lnTo>
                  <a:lnTo>
                    <a:pt x="233" y="125"/>
                  </a:lnTo>
                  <a:lnTo>
                    <a:pt x="226" y="129"/>
                  </a:lnTo>
                  <a:lnTo>
                    <a:pt x="233" y="134"/>
                  </a:lnTo>
                  <a:lnTo>
                    <a:pt x="229" y="138"/>
                  </a:lnTo>
                  <a:lnTo>
                    <a:pt x="226" y="142"/>
                  </a:lnTo>
                  <a:lnTo>
                    <a:pt x="226" y="147"/>
                  </a:lnTo>
                  <a:lnTo>
                    <a:pt x="229" y="165"/>
                  </a:lnTo>
                  <a:lnTo>
                    <a:pt x="219" y="165"/>
                  </a:lnTo>
                  <a:lnTo>
                    <a:pt x="209" y="165"/>
                  </a:lnTo>
                  <a:lnTo>
                    <a:pt x="196" y="165"/>
                  </a:lnTo>
                  <a:lnTo>
                    <a:pt x="196" y="183"/>
                  </a:lnTo>
                  <a:lnTo>
                    <a:pt x="229" y="214"/>
                  </a:lnTo>
                  <a:lnTo>
                    <a:pt x="253" y="280"/>
                  </a:lnTo>
                  <a:close/>
                </a:path>
              </a:pathLst>
            </a:custGeom>
            <a:grpFill/>
            <a:ln w="0">
              <a:noFill/>
              <a:round/>
              <a:headEnd/>
              <a:tailEnd/>
            </a:ln>
          </p:spPr>
          <p:txBody>
            <a:bodyPr/>
            <a:lstStyle/>
            <a:p>
              <a:endParaRPr lang="de-DE" sz="2400" dirty="0">
                <a:latin typeface="EnBW DIN Pro" panose="020B0504020101020102" pitchFamily="34" charset="0"/>
                <a:cs typeface="EnBW DIN Pro" panose="020B0504020101020102" pitchFamily="34" charset="0"/>
                <a:sym typeface="EnBW DIN Pro" panose="020B0504020101020102" pitchFamily="34" charset="0"/>
              </a:endParaRPr>
            </a:p>
          </p:txBody>
        </p:sp>
        <p:sp>
          <p:nvSpPr>
            <p:cNvPr id="53" name="Freeform 5">
              <a:extLst>
                <a:ext uri="{FF2B5EF4-FFF2-40B4-BE49-F238E27FC236}">
                  <a16:creationId xmlns:a16="http://schemas.microsoft.com/office/drawing/2014/main" id="{581890E5-C2B1-44EE-AB16-CA809F3CAF6A}"/>
                </a:ext>
              </a:extLst>
            </p:cNvPr>
            <p:cNvSpPr>
              <a:spLocks/>
            </p:cNvSpPr>
            <p:nvPr/>
          </p:nvSpPr>
          <p:spPr bwMode="auto">
            <a:xfrm>
              <a:off x="2527" y="2022"/>
              <a:ext cx="247" cy="792"/>
            </a:xfrm>
            <a:custGeom>
              <a:avLst/>
              <a:gdLst>
                <a:gd name="T0" fmla="*/ 44 w 247"/>
                <a:gd name="T1" fmla="*/ 138 h 792"/>
                <a:gd name="T2" fmla="*/ 54 w 247"/>
                <a:gd name="T3" fmla="*/ 129 h 792"/>
                <a:gd name="T4" fmla="*/ 68 w 247"/>
                <a:gd name="T5" fmla="*/ 124 h 792"/>
                <a:gd name="T6" fmla="*/ 78 w 247"/>
                <a:gd name="T7" fmla="*/ 124 h 792"/>
                <a:gd name="T8" fmla="*/ 91 w 247"/>
                <a:gd name="T9" fmla="*/ 124 h 792"/>
                <a:gd name="T10" fmla="*/ 101 w 247"/>
                <a:gd name="T11" fmla="*/ 120 h 792"/>
                <a:gd name="T12" fmla="*/ 111 w 247"/>
                <a:gd name="T13" fmla="*/ 115 h 792"/>
                <a:gd name="T14" fmla="*/ 122 w 247"/>
                <a:gd name="T15" fmla="*/ 115 h 792"/>
                <a:gd name="T16" fmla="*/ 125 w 247"/>
                <a:gd name="T17" fmla="*/ 89 h 792"/>
                <a:gd name="T18" fmla="*/ 132 w 247"/>
                <a:gd name="T19" fmla="*/ 31 h 792"/>
                <a:gd name="T20" fmla="*/ 135 w 247"/>
                <a:gd name="T21" fmla="*/ 17 h 792"/>
                <a:gd name="T22" fmla="*/ 145 w 247"/>
                <a:gd name="T23" fmla="*/ 9 h 792"/>
                <a:gd name="T24" fmla="*/ 152 w 247"/>
                <a:gd name="T25" fmla="*/ 4 h 792"/>
                <a:gd name="T26" fmla="*/ 162 w 247"/>
                <a:gd name="T27" fmla="*/ 0 h 792"/>
                <a:gd name="T28" fmla="*/ 182 w 247"/>
                <a:gd name="T29" fmla="*/ 0 h 792"/>
                <a:gd name="T30" fmla="*/ 199 w 247"/>
                <a:gd name="T31" fmla="*/ 4 h 792"/>
                <a:gd name="T32" fmla="*/ 213 w 247"/>
                <a:gd name="T33" fmla="*/ 9 h 792"/>
                <a:gd name="T34" fmla="*/ 220 w 247"/>
                <a:gd name="T35" fmla="*/ 31 h 792"/>
                <a:gd name="T36" fmla="*/ 226 w 247"/>
                <a:gd name="T37" fmla="*/ 75 h 792"/>
                <a:gd name="T38" fmla="*/ 236 w 247"/>
                <a:gd name="T39" fmla="*/ 98 h 792"/>
                <a:gd name="T40" fmla="*/ 226 w 247"/>
                <a:gd name="T41" fmla="*/ 106 h 792"/>
                <a:gd name="T42" fmla="*/ 226 w 247"/>
                <a:gd name="T43" fmla="*/ 115 h 792"/>
                <a:gd name="T44" fmla="*/ 223 w 247"/>
                <a:gd name="T45" fmla="*/ 124 h 792"/>
                <a:gd name="T46" fmla="*/ 226 w 247"/>
                <a:gd name="T47" fmla="*/ 129 h 792"/>
                <a:gd name="T48" fmla="*/ 223 w 247"/>
                <a:gd name="T49" fmla="*/ 133 h 792"/>
                <a:gd name="T50" fmla="*/ 189 w 247"/>
                <a:gd name="T51" fmla="*/ 142 h 792"/>
                <a:gd name="T52" fmla="*/ 236 w 247"/>
                <a:gd name="T53" fmla="*/ 164 h 792"/>
                <a:gd name="T54" fmla="*/ 236 w 247"/>
                <a:gd name="T55" fmla="*/ 285 h 792"/>
                <a:gd name="T56" fmla="*/ 247 w 247"/>
                <a:gd name="T57" fmla="*/ 596 h 792"/>
                <a:gd name="T58" fmla="*/ 220 w 247"/>
                <a:gd name="T59" fmla="*/ 583 h 792"/>
                <a:gd name="T60" fmla="*/ 209 w 247"/>
                <a:gd name="T61" fmla="*/ 645 h 792"/>
                <a:gd name="T62" fmla="*/ 199 w 247"/>
                <a:gd name="T63" fmla="*/ 703 h 792"/>
                <a:gd name="T64" fmla="*/ 223 w 247"/>
                <a:gd name="T65" fmla="*/ 725 h 792"/>
                <a:gd name="T66" fmla="*/ 243 w 247"/>
                <a:gd name="T67" fmla="*/ 734 h 792"/>
                <a:gd name="T68" fmla="*/ 145 w 247"/>
                <a:gd name="T69" fmla="*/ 756 h 792"/>
                <a:gd name="T70" fmla="*/ 135 w 247"/>
                <a:gd name="T71" fmla="*/ 552 h 792"/>
                <a:gd name="T72" fmla="*/ 118 w 247"/>
                <a:gd name="T73" fmla="*/ 761 h 792"/>
                <a:gd name="T74" fmla="*/ 101 w 247"/>
                <a:gd name="T75" fmla="*/ 614 h 792"/>
                <a:gd name="T76" fmla="*/ 88 w 247"/>
                <a:gd name="T77" fmla="*/ 650 h 792"/>
                <a:gd name="T78" fmla="*/ 74 w 247"/>
                <a:gd name="T79" fmla="*/ 685 h 792"/>
                <a:gd name="T80" fmla="*/ 78 w 247"/>
                <a:gd name="T81" fmla="*/ 698 h 792"/>
                <a:gd name="T82" fmla="*/ 105 w 247"/>
                <a:gd name="T83" fmla="*/ 721 h 792"/>
                <a:gd name="T84" fmla="*/ 51 w 247"/>
                <a:gd name="T85" fmla="*/ 734 h 792"/>
                <a:gd name="T86" fmla="*/ 17 w 247"/>
                <a:gd name="T87" fmla="*/ 792 h 792"/>
                <a:gd name="T88" fmla="*/ 0 w 247"/>
                <a:gd name="T89" fmla="*/ 596 h 79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47"/>
                <a:gd name="T136" fmla="*/ 0 h 792"/>
                <a:gd name="T137" fmla="*/ 247 w 247"/>
                <a:gd name="T138" fmla="*/ 792 h 79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47" h="792">
                  <a:moveTo>
                    <a:pt x="0" y="244"/>
                  </a:moveTo>
                  <a:lnTo>
                    <a:pt x="44" y="138"/>
                  </a:lnTo>
                  <a:lnTo>
                    <a:pt x="47" y="133"/>
                  </a:lnTo>
                  <a:lnTo>
                    <a:pt x="54" y="129"/>
                  </a:lnTo>
                  <a:lnTo>
                    <a:pt x="61" y="129"/>
                  </a:lnTo>
                  <a:lnTo>
                    <a:pt x="68" y="124"/>
                  </a:lnTo>
                  <a:lnTo>
                    <a:pt x="71" y="124"/>
                  </a:lnTo>
                  <a:lnTo>
                    <a:pt x="78" y="124"/>
                  </a:lnTo>
                  <a:lnTo>
                    <a:pt x="84" y="124"/>
                  </a:lnTo>
                  <a:lnTo>
                    <a:pt x="91" y="124"/>
                  </a:lnTo>
                  <a:lnTo>
                    <a:pt x="98" y="120"/>
                  </a:lnTo>
                  <a:lnTo>
                    <a:pt x="101" y="120"/>
                  </a:lnTo>
                  <a:lnTo>
                    <a:pt x="108" y="115"/>
                  </a:lnTo>
                  <a:lnTo>
                    <a:pt x="111" y="115"/>
                  </a:lnTo>
                  <a:lnTo>
                    <a:pt x="118" y="115"/>
                  </a:lnTo>
                  <a:lnTo>
                    <a:pt x="122" y="115"/>
                  </a:lnTo>
                  <a:lnTo>
                    <a:pt x="139" y="102"/>
                  </a:lnTo>
                  <a:lnTo>
                    <a:pt x="125" y="89"/>
                  </a:lnTo>
                  <a:lnTo>
                    <a:pt x="128" y="35"/>
                  </a:lnTo>
                  <a:lnTo>
                    <a:pt x="132" y="31"/>
                  </a:lnTo>
                  <a:lnTo>
                    <a:pt x="132" y="22"/>
                  </a:lnTo>
                  <a:lnTo>
                    <a:pt x="135" y="17"/>
                  </a:lnTo>
                  <a:lnTo>
                    <a:pt x="139" y="13"/>
                  </a:lnTo>
                  <a:lnTo>
                    <a:pt x="145" y="9"/>
                  </a:lnTo>
                  <a:lnTo>
                    <a:pt x="149" y="9"/>
                  </a:lnTo>
                  <a:lnTo>
                    <a:pt x="152" y="4"/>
                  </a:lnTo>
                  <a:lnTo>
                    <a:pt x="159" y="4"/>
                  </a:lnTo>
                  <a:lnTo>
                    <a:pt x="162" y="0"/>
                  </a:lnTo>
                  <a:lnTo>
                    <a:pt x="176" y="0"/>
                  </a:lnTo>
                  <a:lnTo>
                    <a:pt x="182" y="0"/>
                  </a:lnTo>
                  <a:lnTo>
                    <a:pt x="189" y="0"/>
                  </a:lnTo>
                  <a:lnTo>
                    <a:pt x="199" y="4"/>
                  </a:lnTo>
                  <a:lnTo>
                    <a:pt x="206" y="4"/>
                  </a:lnTo>
                  <a:lnTo>
                    <a:pt x="213" y="9"/>
                  </a:lnTo>
                  <a:lnTo>
                    <a:pt x="226" y="17"/>
                  </a:lnTo>
                  <a:lnTo>
                    <a:pt x="220" y="31"/>
                  </a:lnTo>
                  <a:lnTo>
                    <a:pt x="233" y="53"/>
                  </a:lnTo>
                  <a:lnTo>
                    <a:pt x="226" y="75"/>
                  </a:lnTo>
                  <a:lnTo>
                    <a:pt x="236" y="93"/>
                  </a:lnTo>
                  <a:lnTo>
                    <a:pt x="236" y="98"/>
                  </a:lnTo>
                  <a:lnTo>
                    <a:pt x="226" y="102"/>
                  </a:lnTo>
                  <a:lnTo>
                    <a:pt x="226" y="106"/>
                  </a:lnTo>
                  <a:lnTo>
                    <a:pt x="226" y="111"/>
                  </a:lnTo>
                  <a:lnTo>
                    <a:pt x="226" y="115"/>
                  </a:lnTo>
                  <a:lnTo>
                    <a:pt x="223" y="115"/>
                  </a:lnTo>
                  <a:lnTo>
                    <a:pt x="223" y="124"/>
                  </a:lnTo>
                  <a:lnTo>
                    <a:pt x="226" y="124"/>
                  </a:lnTo>
                  <a:lnTo>
                    <a:pt x="226" y="129"/>
                  </a:lnTo>
                  <a:lnTo>
                    <a:pt x="226" y="133"/>
                  </a:lnTo>
                  <a:lnTo>
                    <a:pt x="223" y="133"/>
                  </a:lnTo>
                  <a:lnTo>
                    <a:pt x="220" y="138"/>
                  </a:lnTo>
                  <a:lnTo>
                    <a:pt x="189" y="142"/>
                  </a:lnTo>
                  <a:lnTo>
                    <a:pt x="236" y="160"/>
                  </a:lnTo>
                  <a:lnTo>
                    <a:pt x="236" y="164"/>
                  </a:lnTo>
                  <a:lnTo>
                    <a:pt x="240" y="169"/>
                  </a:lnTo>
                  <a:lnTo>
                    <a:pt x="236" y="285"/>
                  </a:lnTo>
                  <a:lnTo>
                    <a:pt x="247" y="285"/>
                  </a:lnTo>
                  <a:lnTo>
                    <a:pt x="247" y="596"/>
                  </a:lnTo>
                  <a:lnTo>
                    <a:pt x="243" y="596"/>
                  </a:lnTo>
                  <a:lnTo>
                    <a:pt x="220" y="583"/>
                  </a:lnTo>
                  <a:lnTo>
                    <a:pt x="216" y="645"/>
                  </a:lnTo>
                  <a:lnTo>
                    <a:pt x="209" y="645"/>
                  </a:lnTo>
                  <a:lnTo>
                    <a:pt x="203" y="650"/>
                  </a:lnTo>
                  <a:lnTo>
                    <a:pt x="199" y="703"/>
                  </a:lnTo>
                  <a:lnTo>
                    <a:pt x="213" y="716"/>
                  </a:lnTo>
                  <a:lnTo>
                    <a:pt x="223" y="725"/>
                  </a:lnTo>
                  <a:lnTo>
                    <a:pt x="236" y="734"/>
                  </a:lnTo>
                  <a:lnTo>
                    <a:pt x="243" y="734"/>
                  </a:lnTo>
                  <a:lnTo>
                    <a:pt x="247" y="756"/>
                  </a:lnTo>
                  <a:lnTo>
                    <a:pt x="145" y="756"/>
                  </a:lnTo>
                  <a:lnTo>
                    <a:pt x="152" y="538"/>
                  </a:lnTo>
                  <a:lnTo>
                    <a:pt x="135" y="552"/>
                  </a:lnTo>
                  <a:lnTo>
                    <a:pt x="139" y="761"/>
                  </a:lnTo>
                  <a:lnTo>
                    <a:pt x="118" y="761"/>
                  </a:lnTo>
                  <a:lnTo>
                    <a:pt x="115" y="587"/>
                  </a:lnTo>
                  <a:lnTo>
                    <a:pt x="101" y="614"/>
                  </a:lnTo>
                  <a:lnTo>
                    <a:pt x="91" y="636"/>
                  </a:lnTo>
                  <a:lnTo>
                    <a:pt x="88" y="650"/>
                  </a:lnTo>
                  <a:lnTo>
                    <a:pt x="78" y="650"/>
                  </a:lnTo>
                  <a:lnTo>
                    <a:pt x="74" y="685"/>
                  </a:lnTo>
                  <a:lnTo>
                    <a:pt x="74" y="694"/>
                  </a:lnTo>
                  <a:lnTo>
                    <a:pt x="78" y="698"/>
                  </a:lnTo>
                  <a:lnTo>
                    <a:pt x="81" y="703"/>
                  </a:lnTo>
                  <a:lnTo>
                    <a:pt x="105" y="721"/>
                  </a:lnTo>
                  <a:lnTo>
                    <a:pt x="105" y="734"/>
                  </a:lnTo>
                  <a:lnTo>
                    <a:pt x="51" y="734"/>
                  </a:lnTo>
                  <a:lnTo>
                    <a:pt x="20" y="694"/>
                  </a:lnTo>
                  <a:lnTo>
                    <a:pt x="17" y="792"/>
                  </a:lnTo>
                  <a:lnTo>
                    <a:pt x="0" y="792"/>
                  </a:lnTo>
                  <a:lnTo>
                    <a:pt x="0" y="596"/>
                  </a:lnTo>
                  <a:lnTo>
                    <a:pt x="0" y="244"/>
                  </a:lnTo>
                  <a:close/>
                </a:path>
              </a:pathLst>
            </a:custGeom>
            <a:grpFill/>
            <a:ln w="0">
              <a:noFill/>
              <a:round/>
              <a:headEnd/>
              <a:tailEnd/>
            </a:ln>
          </p:spPr>
          <p:txBody>
            <a:bodyPr/>
            <a:lstStyle/>
            <a:p>
              <a:endParaRPr lang="de-DE" sz="2400" dirty="0">
                <a:latin typeface="EnBW DIN Pro" panose="020B0504020101020102" pitchFamily="34" charset="0"/>
                <a:cs typeface="EnBW DIN Pro" panose="020B0504020101020102" pitchFamily="34" charset="0"/>
                <a:sym typeface="EnBW DIN Pro" panose="020B0504020101020102" pitchFamily="34" charset="0"/>
              </a:endParaRPr>
            </a:p>
          </p:txBody>
        </p:sp>
        <p:sp>
          <p:nvSpPr>
            <p:cNvPr id="54" name="Freeform 6">
              <a:extLst>
                <a:ext uri="{FF2B5EF4-FFF2-40B4-BE49-F238E27FC236}">
                  <a16:creationId xmlns:a16="http://schemas.microsoft.com/office/drawing/2014/main" id="{9CEACFDD-B205-4F6E-AF1D-8F271840D441}"/>
                </a:ext>
              </a:extLst>
            </p:cNvPr>
            <p:cNvSpPr>
              <a:spLocks/>
            </p:cNvSpPr>
            <p:nvPr/>
          </p:nvSpPr>
          <p:spPr bwMode="auto">
            <a:xfrm>
              <a:off x="2774" y="2035"/>
              <a:ext cx="273" cy="774"/>
            </a:xfrm>
            <a:custGeom>
              <a:avLst/>
              <a:gdLst>
                <a:gd name="T0" fmla="*/ 10 w 273"/>
                <a:gd name="T1" fmla="*/ 583 h 774"/>
                <a:gd name="T2" fmla="*/ 27 w 273"/>
                <a:gd name="T3" fmla="*/ 774 h 774"/>
                <a:gd name="T4" fmla="*/ 40 w 273"/>
                <a:gd name="T5" fmla="*/ 583 h 774"/>
                <a:gd name="T6" fmla="*/ 54 w 273"/>
                <a:gd name="T7" fmla="*/ 748 h 774"/>
                <a:gd name="T8" fmla="*/ 142 w 273"/>
                <a:gd name="T9" fmla="*/ 583 h 774"/>
                <a:gd name="T10" fmla="*/ 138 w 273"/>
                <a:gd name="T11" fmla="*/ 637 h 774"/>
                <a:gd name="T12" fmla="*/ 121 w 273"/>
                <a:gd name="T13" fmla="*/ 685 h 774"/>
                <a:gd name="T14" fmla="*/ 121 w 273"/>
                <a:gd name="T15" fmla="*/ 717 h 774"/>
                <a:gd name="T16" fmla="*/ 131 w 273"/>
                <a:gd name="T17" fmla="*/ 739 h 774"/>
                <a:gd name="T18" fmla="*/ 152 w 273"/>
                <a:gd name="T19" fmla="*/ 726 h 774"/>
                <a:gd name="T20" fmla="*/ 162 w 273"/>
                <a:gd name="T21" fmla="*/ 730 h 774"/>
                <a:gd name="T22" fmla="*/ 172 w 273"/>
                <a:gd name="T23" fmla="*/ 734 h 774"/>
                <a:gd name="T24" fmla="*/ 192 w 273"/>
                <a:gd name="T25" fmla="*/ 739 h 774"/>
                <a:gd name="T26" fmla="*/ 206 w 273"/>
                <a:gd name="T27" fmla="*/ 774 h 774"/>
                <a:gd name="T28" fmla="*/ 226 w 273"/>
                <a:gd name="T29" fmla="*/ 739 h 774"/>
                <a:gd name="T30" fmla="*/ 219 w 273"/>
                <a:gd name="T31" fmla="*/ 717 h 774"/>
                <a:gd name="T32" fmla="*/ 212 w 273"/>
                <a:gd name="T33" fmla="*/ 708 h 774"/>
                <a:gd name="T34" fmla="*/ 209 w 273"/>
                <a:gd name="T35" fmla="*/ 583 h 774"/>
                <a:gd name="T36" fmla="*/ 172 w 273"/>
                <a:gd name="T37" fmla="*/ 619 h 774"/>
                <a:gd name="T38" fmla="*/ 175 w 273"/>
                <a:gd name="T39" fmla="*/ 632 h 774"/>
                <a:gd name="T40" fmla="*/ 175 w 273"/>
                <a:gd name="T41" fmla="*/ 645 h 774"/>
                <a:gd name="T42" fmla="*/ 172 w 273"/>
                <a:gd name="T43" fmla="*/ 663 h 774"/>
                <a:gd name="T44" fmla="*/ 172 w 273"/>
                <a:gd name="T45" fmla="*/ 619 h 774"/>
                <a:gd name="T46" fmla="*/ 223 w 273"/>
                <a:gd name="T47" fmla="*/ 583 h 774"/>
                <a:gd name="T48" fmla="*/ 226 w 273"/>
                <a:gd name="T49" fmla="*/ 739 h 774"/>
                <a:gd name="T50" fmla="*/ 240 w 273"/>
                <a:gd name="T51" fmla="*/ 748 h 774"/>
                <a:gd name="T52" fmla="*/ 253 w 273"/>
                <a:gd name="T53" fmla="*/ 583 h 774"/>
                <a:gd name="T54" fmla="*/ 263 w 273"/>
                <a:gd name="T55" fmla="*/ 405 h 774"/>
                <a:gd name="T56" fmla="*/ 270 w 273"/>
                <a:gd name="T57" fmla="*/ 374 h 774"/>
                <a:gd name="T58" fmla="*/ 263 w 273"/>
                <a:gd name="T59" fmla="*/ 272 h 774"/>
                <a:gd name="T60" fmla="*/ 212 w 273"/>
                <a:gd name="T61" fmla="*/ 200 h 774"/>
                <a:gd name="T62" fmla="*/ 165 w 273"/>
                <a:gd name="T63" fmla="*/ 165 h 774"/>
                <a:gd name="T64" fmla="*/ 158 w 273"/>
                <a:gd name="T65" fmla="*/ 160 h 774"/>
                <a:gd name="T66" fmla="*/ 145 w 273"/>
                <a:gd name="T67" fmla="*/ 160 h 774"/>
                <a:gd name="T68" fmla="*/ 128 w 273"/>
                <a:gd name="T69" fmla="*/ 134 h 774"/>
                <a:gd name="T70" fmla="*/ 155 w 273"/>
                <a:gd name="T71" fmla="*/ 129 h 774"/>
                <a:gd name="T72" fmla="*/ 155 w 273"/>
                <a:gd name="T73" fmla="*/ 120 h 774"/>
                <a:gd name="T74" fmla="*/ 155 w 273"/>
                <a:gd name="T75" fmla="*/ 107 h 774"/>
                <a:gd name="T76" fmla="*/ 155 w 273"/>
                <a:gd name="T77" fmla="*/ 98 h 774"/>
                <a:gd name="T78" fmla="*/ 158 w 273"/>
                <a:gd name="T79" fmla="*/ 85 h 774"/>
                <a:gd name="T80" fmla="*/ 148 w 273"/>
                <a:gd name="T81" fmla="*/ 67 h 774"/>
                <a:gd name="T82" fmla="*/ 145 w 273"/>
                <a:gd name="T83" fmla="*/ 40 h 774"/>
                <a:gd name="T84" fmla="*/ 135 w 273"/>
                <a:gd name="T85" fmla="*/ 22 h 774"/>
                <a:gd name="T86" fmla="*/ 114 w 273"/>
                <a:gd name="T87" fmla="*/ 4 h 774"/>
                <a:gd name="T88" fmla="*/ 91 w 273"/>
                <a:gd name="T89" fmla="*/ 0 h 774"/>
                <a:gd name="T90" fmla="*/ 74 w 273"/>
                <a:gd name="T91" fmla="*/ 4 h 774"/>
                <a:gd name="T92" fmla="*/ 54 w 273"/>
                <a:gd name="T93" fmla="*/ 22 h 774"/>
                <a:gd name="T94" fmla="*/ 47 w 273"/>
                <a:gd name="T95" fmla="*/ 40 h 774"/>
                <a:gd name="T96" fmla="*/ 47 w 273"/>
                <a:gd name="T97" fmla="*/ 67 h 774"/>
                <a:gd name="T98" fmla="*/ 44 w 273"/>
                <a:gd name="T99" fmla="*/ 89 h 774"/>
                <a:gd name="T100" fmla="*/ 44 w 273"/>
                <a:gd name="T101" fmla="*/ 98 h 774"/>
                <a:gd name="T102" fmla="*/ 67 w 273"/>
                <a:gd name="T103" fmla="*/ 134 h 774"/>
                <a:gd name="T104" fmla="*/ 30 w 273"/>
                <a:gd name="T105" fmla="*/ 174 h 774"/>
                <a:gd name="T106" fmla="*/ 20 w 273"/>
                <a:gd name="T107" fmla="*/ 183 h 774"/>
                <a:gd name="T108" fmla="*/ 17 w 273"/>
                <a:gd name="T109" fmla="*/ 200 h 774"/>
                <a:gd name="T110" fmla="*/ 0 w 273"/>
                <a:gd name="T111" fmla="*/ 272 h 77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273"/>
                <a:gd name="T169" fmla="*/ 0 h 774"/>
                <a:gd name="T170" fmla="*/ 273 w 273"/>
                <a:gd name="T171" fmla="*/ 774 h 774"/>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273" h="774">
                  <a:moveTo>
                    <a:pt x="0" y="583"/>
                  </a:moveTo>
                  <a:lnTo>
                    <a:pt x="10" y="583"/>
                  </a:lnTo>
                  <a:lnTo>
                    <a:pt x="10" y="774"/>
                  </a:lnTo>
                  <a:lnTo>
                    <a:pt x="27" y="774"/>
                  </a:lnTo>
                  <a:lnTo>
                    <a:pt x="27" y="583"/>
                  </a:lnTo>
                  <a:lnTo>
                    <a:pt x="40" y="583"/>
                  </a:lnTo>
                  <a:lnTo>
                    <a:pt x="44" y="748"/>
                  </a:lnTo>
                  <a:lnTo>
                    <a:pt x="54" y="748"/>
                  </a:lnTo>
                  <a:lnTo>
                    <a:pt x="57" y="583"/>
                  </a:lnTo>
                  <a:lnTo>
                    <a:pt x="142" y="583"/>
                  </a:lnTo>
                  <a:lnTo>
                    <a:pt x="142" y="614"/>
                  </a:lnTo>
                  <a:lnTo>
                    <a:pt x="138" y="637"/>
                  </a:lnTo>
                  <a:lnTo>
                    <a:pt x="131" y="663"/>
                  </a:lnTo>
                  <a:lnTo>
                    <a:pt x="121" y="685"/>
                  </a:lnTo>
                  <a:lnTo>
                    <a:pt x="121" y="708"/>
                  </a:lnTo>
                  <a:lnTo>
                    <a:pt x="121" y="717"/>
                  </a:lnTo>
                  <a:lnTo>
                    <a:pt x="121" y="739"/>
                  </a:lnTo>
                  <a:lnTo>
                    <a:pt x="131" y="739"/>
                  </a:lnTo>
                  <a:lnTo>
                    <a:pt x="142" y="726"/>
                  </a:lnTo>
                  <a:lnTo>
                    <a:pt x="152" y="726"/>
                  </a:lnTo>
                  <a:lnTo>
                    <a:pt x="155" y="726"/>
                  </a:lnTo>
                  <a:lnTo>
                    <a:pt x="162" y="730"/>
                  </a:lnTo>
                  <a:lnTo>
                    <a:pt x="165" y="734"/>
                  </a:lnTo>
                  <a:lnTo>
                    <a:pt x="172" y="734"/>
                  </a:lnTo>
                  <a:lnTo>
                    <a:pt x="175" y="739"/>
                  </a:lnTo>
                  <a:lnTo>
                    <a:pt x="192" y="739"/>
                  </a:lnTo>
                  <a:lnTo>
                    <a:pt x="192" y="774"/>
                  </a:lnTo>
                  <a:lnTo>
                    <a:pt x="206" y="774"/>
                  </a:lnTo>
                  <a:lnTo>
                    <a:pt x="206" y="739"/>
                  </a:lnTo>
                  <a:lnTo>
                    <a:pt x="226" y="739"/>
                  </a:lnTo>
                  <a:lnTo>
                    <a:pt x="226" y="717"/>
                  </a:lnTo>
                  <a:lnTo>
                    <a:pt x="219" y="717"/>
                  </a:lnTo>
                  <a:lnTo>
                    <a:pt x="216" y="712"/>
                  </a:lnTo>
                  <a:lnTo>
                    <a:pt x="212" y="708"/>
                  </a:lnTo>
                  <a:lnTo>
                    <a:pt x="209" y="699"/>
                  </a:lnTo>
                  <a:lnTo>
                    <a:pt x="209" y="583"/>
                  </a:lnTo>
                  <a:lnTo>
                    <a:pt x="179" y="583"/>
                  </a:lnTo>
                  <a:lnTo>
                    <a:pt x="172" y="619"/>
                  </a:lnTo>
                  <a:lnTo>
                    <a:pt x="175" y="628"/>
                  </a:lnTo>
                  <a:lnTo>
                    <a:pt x="175" y="632"/>
                  </a:lnTo>
                  <a:lnTo>
                    <a:pt x="175" y="641"/>
                  </a:lnTo>
                  <a:lnTo>
                    <a:pt x="175" y="645"/>
                  </a:lnTo>
                  <a:lnTo>
                    <a:pt x="175" y="654"/>
                  </a:lnTo>
                  <a:lnTo>
                    <a:pt x="172" y="663"/>
                  </a:lnTo>
                  <a:lnTo>
                    <a:pt x="165" y="672"/>
                  </a:lnTo>
                  <a:lnTo>
                    <a:pt x="172" y="619"/>
                  </a:lnTo>
                  <a:lnTo>
                    <a:pt x="179" y="583"/>
                  </a:lnTo>
                  <a:lnTo>
                    <a:pt x="223" y="583"/>
                  </a:lnTo>
                  <a:lnTo>
                    <a:pt x="226" y="717"/>
                  </a:lnTo>
                  <a:lnTo>
                    <a:pt x="226" y="739"/>
                  </a:lnTo>
                  <a:lnTo>
                    <a:pt x="226" y="748"/>
                  </a:lnTo>
                  <a:lnTo>
                    <a:pt x="240" y="748"/>
                  </a:lnTo>
                  <a:lnTo>
                    <a:pt x="243" y="583"/>
                  </a:lnTo>
                  <a:lnTo>
                    <a:pt x="253" y="583"/>
                  </a:lnTo>
                  <a:lnTo>
                    <a:pt x="253" y="405"/>
                  </a:lnTo>
                  <a:lnTo>
                    <a:pt x="263" y="405"/>
                  </a:lnTo>
                  <a:lnTo>
                    <a:pt x="263" y="374"/>
                  </a:lnTo>
                  <a:lnTo>
                    <a:pt x="270" y="374"/>
                  </a:lnTo>
                  <a:lnTo>
                    <a:pt x="273" y="347"/>
                  </a:lnTo>
                  <a:lnTo>
                    <a:pt x="263" y="272"/>
                  </a:lnTo>
                  <a:lnTo>
                    <a:pt x="212" y="272"/>
                  </a:lnTo>
                  <a:lnTo>
                    <a:pt x="212" y="200"/>
                  </a:lnTo>
                  <a:lnTo>
                    <a:pt x="192" y="200"/>
                  </a:lnTo>
                  <a:lnTo>
                    <a:pt x="165" y="165"/>
                  </a:lnTo>
                  <a:lnTo>
                    <a:pt x="162" y="160"/>
                  </a:lnTo>
                  <a:lnTo>
                    <a:pt x="158" y="160"/>
                  </a:lnTo>
                  <a:lnTo>
                    <a:pt x="148" y="160"/>
                  </a:lnTo>
                  <a:lnTo>
                    <a:pt x="145" y="160"/>
                  </a:lnTo>
                  <a:lnTo>
                    <a:pt x="125" y="138"/>
                  </a:lnTo>
                  <a:lnTo>
                    <a:pt x="128" y="134"/>
                  </a:lnTo>
                  <a:lnTo>
                    <a:pt x="148" y="134"/>
                  </a:lnTo>
                  <a:lnTo>
                    <a:pt x="155" y="129"/>
                  </a:lnTo>
                  <a:lnTo>
                    <a:pt x="155" y="125"/>
                  </a:lnTo>
                  <a:lnTo>
                    <a:pt x="155" y="120"/>
                  </a:lnTo>
                  <a:lnTo>
                    <a:pt x="152" y="116"/>
                  </a:lnTo>
                  <a:lnTo>
                    <a:pt x="155" y="107"/>
                  </a:lnTo>
                  <a:lnTo>
                    <a:pt x="155" y="102"/>
                  </a:lnTo>
                  <a:lnTo>
                    <a:pt x="155" y="98"/>
                  </a:lnTo>
                  <a:lnTo>
                    <a:pt x="152" y="89"/>
                  </a:lnTo>
                  <a:lnTo>
                    <a:pt x="158" y="85"/>
                  </a:lnTo>
                  <a:lnTo>
                    <a:pt x="158" y="80"/>
                  </a:lnTo>
                  <a:lnTo>
                    <a:pt x="148" y="67"/>
                  </a:lnTo>
                  <a:lnTo>
                    <a:pt x="145" y="49"/>
                  </a:lnTo>
                  <a:lnTo>
                    <a:pt x="145" y="40"/>
                  </a:lnTo>
                  <a:lnTo>
                    <a:pt x="138" y="27"/>
                  </a:lnTo>
                  <a:lnTo>
                    <a:pt x="135" y="22"/>
                  </a:lnTo>
                  <a:lnTo>
                    <a:pt x="125" y="13"/>
                  </a:lnTo>
                  <a:lnTo>
                    <a:pt x="114" y="4"/>
                  </a:lnTo>
                  <a:lnTo>
                    <a:pt x="101" y="0"/>
                  </a:lnTo>
                  <a:lnTo>
                    <a:pt x="91" y="0"/>
                  </a:lnTo>
                  <a:lnTo>
                    <a:pt x="81" y="0"/>
                  </a:lnTo>
                  <a:lnTo>
                    <a:pt x="74" y="4"/>
                  </a:lnTo>
                  <a:lnTo>
                    <a:pt x="60" y="13"/>
                  </a:lnTo>
                  <a:lnTo>
                    <a:pt x="54" y="22"/>
                  </a:lnTo>
                  <a:lnTo>
                    <a:pt x="47" y="31"/>
                  </a:lnTo>
                  <a:lnTo>
                    <a:pt x="47" y="40"/>
                  </a:lnTo>
                  <a:lnTo>
                    <a:pt x="44" y="53"/>
                  </a:lnTo>
                  <a:lnTo>
                    <a:pt x="47" y="67"/>
                  </a:lnTo>
                  <a:lnTo>
                    <a:pt x="47" y="80"/>
                  </a:lnTo>
                  <a:lnTo>
                    <a:pt x="44" y="89"/>
                  </a:lnTo>
                  <a:lnTo>
                    <a:pt x="44" y="98"/>
                  </a:lnTo>
                  <a:lnTo>
                    <a:pt x="47" y="107"/>
                  </a:lnTo>
                  <a:lnTo>
                    <a:pt x="67" y="134"/>
                  </a:lnTo>
                  <a:lnTo>
                    <a:pt x="67" y="147"/>
                  </a:lnTo>
                  <a:lnTo>
                    <a:pt x="30" y="174"/>
                  </a:lnTo>
                  <a:lnTo>
                    <a:pt x="23" y="178"/>
                  </a:lnTo>
                  <a:lnTo>
                    <a:pt x="20" y="183"/>
                  </a:lnTo>
                  <a:lnTo>
                    <a:pt x="20" y="191"/>
                  </a:lnTo>
                  <a:lnTo>
                    <a:pt x="17" y="200"/>
                  </a:lnTo>
                  <a:lnTo>
                    <a:pt x="3" y="200"/>
                  </a:lnTo>
                  <a:lnTo>
                    <a:pt x="0" y="272"/>
                  </a:lnTo>
                  <a:lnTo>
                    <a:pt x="0" y="583"/>
                  </a:lnTo>
                  <a:close/>
                </a:path>
              </a:pathLst>
            </a:custGeom>
            <a:grpFill/>
            <a:ln w="0">
              <a:noFill/>
              <a:round/>
              <a:headEnd/>
              <a:tailEnd/>
            </a:ln>
          </p:spPr>
          <p:txBody>
            <a:bodyPr/>
            <a:lstStyle/>
            <a:p>
              <a:endParaRPr lang="de-DE" sz="2400" dirty="0">
                <a:latin typeface="EnBW DIN Pro" panose="020B0504020101020102" pitchFamily="34" charset="0"/>
                <a:cs typeface="EnBW DIN Pro" panose="020B0504020101020102" pitchFamily="34" charset="0"/>
                <a:sym typeface="EnBW DIN Pro" panose="020B0504020101020102" pitchFamily="34" charset="0"/>
              </a:endParaRPr>
            </a:p>
          </p:txBody>
        </p:sp>
        <p:sp>
          <p:nvSpPr>
            <p:cNvPr id="55" name="Freeform 7">
              <a:extLst>
                <a:ext uri="{FF2B5EF4-FFF2-40B4-BE49-F238E27FC236}">
                  <a16:creationId xmlns:a16="http://schemas.microsoft.com/office/drawing/2014/main" id="{5C603256-9247-4510-8816-F0809CA9D79C}"/>
                </a:ext>
              </a:extLst>
            </p:cNvPr>
            <p:cNvSpPr>
              <a:spLocks/>
            </p:cNvSpPr>
            <p:nvPr/>
          </p:nvSpPr>
          <p:spPr bwMode="auto">
            <a:xfrm>
              <a:off x="3037" y="2039"/>
              <a:ext cx="254" cy="704"/>
            </a:xfrm>
            <a:custGeom>
              <a:avLst/>
              <a:gdLst>
                <a:gd name="T0" fmla="*/ 102 w 254"/>
                <a:gd name="T1" fmla="*/ 610 h 704"/>
                <a:gd name="T2" fmla="*/ 105 w 254"/>
                <a:gd name="T3" fmla="*/ 615 h 704"/>
                <a:gd name="T4" fmla="*/ 112 w 254"/>
                <a:gd name="T5" fmla="*/ 624 h 704"/>
                <a:gd name="T6" fmla="*/ 118 w 254"/>
                <a:gd name="T7" fmla="*/ 641 h 704"/>
                <a:gd name="T8" fmla="*/ 118 w 254"/>
                <a:gd name="T9" fmla="*/ 664 h 704"/>
                <a:gd name="T10" fmla="*/ 98 w 254"/>
                <a:gd name="T11" fmla="*/ 677 h 704"/>
                <a:gd name="T12" fmla="*/ 98 w 254"/>
                <a:gd name="T13" fmla="*/ 686 h 704"/>
                <a:gd name="T14" fmla="*/ 95 w 254"/>
                <a:gd name="T15" fmla="*/ 695 h 704"/>
                <a:gd name="T16" fmla="*/ 85 w 254"/>
                <a:gd name="T17" fmla="*/ 699 h 704"/>
                <a:gd name="T18" fmla="*/ 68 w 254"/>
                <a:gd name="T19" fmla="*/ 704 h 704"/>
                <a:gd name="T20" fmla="*/ 51 w 254"/>
                <a:gd name="T21" fmla="*/ 699 h 704"/>
                <a:gd name="T22" fmla="*/ 47 w 254"/>
                <a:gd name="T23" fmla="*/ 686 h 704"/>
                <a:gd name="T24" fmla="*/ 51 w 254"/>
                <a:gd name="T25" fmla="*/ 673 h 704"/>
                <a:gd name="T26" fmla="*/ 68 w 254"/>
                <a:gd name="T27" fmla="*/ 646 h 704"/>
                <a:gd name="T28" fmla="*/ 71 w 254"/>
                <a:gd name="T29" fmla="*/ 628 h 704"/>
                <a:gd name="T30" fmla="*/ 51 w 254"/>
                <a:gd name="T31" fmla="*/ 610 h 704"/>
                <a:gd name="T32" fmla="*/ 14 w 254"/>
                <a:gd name="T33" fmla="*/ 432 h 704"/>
                <a:gd name="T34" fmla="*/ 14 w 254"/>
                <a:gd name="T35" fmla="*/ 414 h 704"/>
                <a:gd name="T36" fmla="*/ 14 w 254"/>
                <a:gd name="T37" fmla="*/ 397 h 704"/>
                <a:gd name="T38" fmla="*/ 24 w 254"/>
                <a:gd name="T39" fmla="*/ 383 h 704"/>
                <a:gd name="T40" fmla="*/ 17 w 254"/>
                <a:gd name="T41" fmla="*/ 343 h 704"/>
                <a:gd name="T42" fmla="*/ 0 w 254"/>
                <a:gd name="T43" fmla="*/ 268 h 704"/>
                <a:gd name="T44" fmla="*/ 61 w 254"/>
                <a:gd name="T45" fmla="*/ 232 h 704"/>
                <a:gd name="T46" fmla="*/ 51 w 254"/>
                <a:gd name="T47" fmla="*/ 236 h 704"/>
                <a:gd name="T48" fmla="*/ 47 w 254"/>
                <a:gd name="T49" fmla="*/ 245 h 704"/>
                <a:gd name="T50" fmla="*/ 37 w 254"/>
                <a:gd name="T51" fmla="*/ 268 h 704"/>
                <a:gd name="T52" fmla="*/ 34 w 254"/>
                <a:gd name="T53" fmla="*/ 241 h 704"/>
                <a:gd name="T54" fmla="*/ 17 w 254"/>
                <a:gd name="T55" fmla="*/ 268 h 704"/>
                <a:gd name="T56" fmla="*/ 14 w 254"/>
                <a:gd name="T57" fmla="*/ 236 h 704"/>
                <a:gd name="T58" fmla="*/ 7 w 254"/>
                <a:gd name="T59" fmla="*/ 223 h 704"/>
                <a:gd name="T60" fmla="*/ 4 w 254"/>
                <a:gd name="T61" fmla="*/ 210 h 704"/>
                <a:gd name="T62" fmla="*/ 7 w 254"/>
                <a:gd name="T63" fmla="*/ 196 h 704"/>
                <a:gd name="T64" fmla="*/ 34 w 254"/>
                <a:gd name="T65" fmla="*/ 161 h 704"/>
                <a:gd name="T66" fmla="*/ 54 w 254"/>
                <a:gd name="T67" fmla="*/ 138 h 704"/>
                <a:gd name="T68" fmla="*/ 68 w 254"/>
                <a:gd name="T69" fmla="*/ 116 h 704"/>
                <a:gd name="T70" fmla="*/ 91 w 254"/>
                <a:gd name="T71" fmla="*/ 107 h 704"/>
                <a:gd name="T72" fmla="*/ 122 w 254"/>
                <a:gd name="T73" fmla="*/ 98 h 704"/>
                <a:gd name="T74" fmla="*/ 122 w 254"/>
                <a:gd name="T75" fmla="*/ 81 h 704"/>
                <a:gd name="T76" fmla="*/ 129 w 254"/>
                <a:gd name="T77" fmla="*/ 58 h 704"/>
                <a:gd name="T78" fmla="*/ 162 w 254"/>
                <a:gd name="T79" fmla="*/ 5 h 704"/>
                <a:gd name="T80" fmla="*/ 179 w 254"/>
                <a:gd name="T81" fmla="*/ 0 h 704"/>
                <a:gd name="T82" fmla="*/ 206 w 254"/>
                <a:gd name="T83" fmla="*/ 32 h 704"/>
                <a:gd name="T84" fmla="*/ 206 w 254"/>
                <a:gd name="T85" fmla="*/ 41 h 704"/>
                <a:gd name="T86" fmla="*/ 203 w 254"/>
                <a:gd name="T87" fmla="*/ 54 h 704"/>
                <a:gd name="T88" fmla="*/ 206 w 254"/>
                <a:gd name="T89" fmla="*/ 67 h 704"/>
                <a:gd name="T90" fmla="*/ 243 w 254"/>
                <a:gd name="T91" fmla="*/ 152 h 704"/>
                <a:gd name="T92" fmla="*/ 172 w 254"/>
                <a:gd name="T93" fmla="*/ 490 h 704"/>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54"/>
                <a:gd name="T142" fmla="*/ 0 h 704"/>
                <a:gd name="T143" fmla="*/ 254 w 254"/>
                <a:gd name="T144" fmla="*/ 704 h 704"/>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54" h="704">
                  <a:moveTo>
                    <a:pt x="88" y="490"/>
                  </a:moveTo>
                  <a:lnTo>
                    <a:pt x="102" y="610"/>
                  </a:lnTo>
                  <a:lnTo>
                    <a:pt x="105" y="615"/>
                  </a:lnTo>
                  <a:lnTo>
                    <a:pt x="108" y="619"/>
                  </a:lnTo>
                  <a:lnTo>
                    <a:pt x="112" y="624"/>
                  </a:lnTo>
                  <a:lnTo>
                    <a:pt x="118" y="641"/>
                  </a:lnTo>
                  <a:lnTo>
                    <a:pt x="118" y="650"/>
                  </a:lnTo>
                  <a:lnTo>
                    <a:pt x="118" y="664"/>
                  </a:lnTo>
                  <a:lnTo>
                    <a:pt x="102" y="673"/>
                  </a:lnTo>
                  <a:lnTo>
                    <a:pt x="98" y="677"/>
                  </a:lnTo>
                  <a:lnTo>
                    <a:pt x="98" y="681"/>
                  </a:lnTo>
                  <a:lnTo>
                    <a:pt x="98" y="686"/>
                  </a:lnTo>
                  <a:lnTo>
                    <a:pt x="98" y="690"/>
                  </a:lnTo>
                  <a:lnTo>
                    <a:pt x="95" y="695"/>
                  </a:lnTo>
                  <a:lnTo>
                    <a:pt x="85" y="699"/>
                  </a:lnTo>
                  <a:lnTo>
                    <a:pt x="78" y="704"/>
                  </a:lnTo>
                  <a:lnTo>
                    <a:pt x="68" y="704"/>
                  </a:lnTo>
                  <a:lnTo>
                    <a:pt x="61" y="704"/>
                  </a:lnTo>
                  <a:lnTo>
                    <a:pt x="51" y="699"/>
                  </a:lnTo>
                  <a:lnTo>
                    <a:pt x="47" y="695"/>
                  </a:lnTo>
                  <a:lnTo>
                    <a:pt x="47" y="686"/>
                  </a:lnTo>
                  <a:lnTo>
                    <a:pt x="47" y="677"/>
                  </a:lnTo>
                  <a:lnTo>
                    <a:pt x="51" y="673"/>
                  </a:lnTo>
                  <a:lnTo>
                    <a:pt x="54" y="668"/>
                  </a:lnTo>
                  <a:lnTo>
                    <a:pt x="68" y="646"/>
                  </a:lnTo>
                  <a:lnTo>
                    <a:pt x="71" y="633"/>
                  </a:lnTo>
                  <a:lnTo>
                    <a:pt x="71" y="628"/>
                  </a:lnTo>
                  <a:lnTo>
                    <a:pt x="68" y="610"/>
                  </a:lnTo>
                  <a:lnTo>
                    <a:pt x="51" y="610"/>
                  </a:lnTo>
                  <a:lnTo>
                    <a:pt x="14" y="437"/>
                  </a:lnTo>
                  <a:lnTo>
                    <a:pt x="14" y="432"/>
                  </a:lnTo>
                  <a:lnTo>
                    <a:pt x="14" y="423"/>
                  </a:lnTo>
                  <a:lnTo>
                    <a:pt x="14" y="414"/>
                  </a:lnTo>
                  <a:lnTo>
                    <a:pt x="14" y="406"/>
                  </a:lnTo>
                  <a:lnTo>
                    <a:pt x="14" y="397"/>
                  </a:lnTo>
                  <a:lnTo>
                    <a:pt x="17" y="392"/>
                  </a:lnTo>
                  <a:lnTo>
                    <a:pt x="24" y="383"/>
                  </a:lnTo>
                  <a:lnTo>
                    <a:pt x="27" y="379"/>
                  </a:lnTo>
                  <a:lnTo>
                    <a:pt x="17" y="343"/>
                  </a:lnTo>
                  <a:lnTo>
                    <a:pt x="10" y="343"/>
                  </a:lnTo>
                  <a:lnTo>
                    <a:pt x="0" y="268"/>
                  </a:lnTo>
                  <a:lnTo>
                    <a:pt x="61" y="268"/>
                  </a:lnTo>
                  <a:lnTo>
                    <a:pt x="61" y="232"/>
                  </a:lnTo>
                  <a:lnTo>
                    <a:pt x="58" y="232"/>
                  </a:lnTo>
                  <a:lnTo>
                    <a:pt x="51" y="236"/>
                  </a:lnTo>
                  <a:lnTo>
                    <a:pt x="51" y="241"/>
                  </a:lnTo>
                  <a:lnTo>
                    <a:pt x="47" y="245"/>
                  </a:lnTo>
                  <a:lnTo>
                    <a:pt x="47" y="268"/>
                  </a:lnTo>
                  <a:lnTo>
                    <a:pt x="37" y="268"/>
                  </a:lnTo>
                  <a:lnTo>
                    <a:pt x="37" y="241"/>
                  </a:lnTo>
                  <a:lnTo>
                    <a:pt x="34" y="241"/>
                  </a:lnTo>
                  <a:lnTo>
                    <a:pt x="24" y="268"/>
                  </a:lnTo>
                  <a:lnTo>
                    <a:pt x="17" y="268"/>
                  </a:lnTo>
                  <a:lnTo>
                    <a:pt x="17" y="236"/>
                  </a:lnTo>
                  <a:lnTo>
                    <a:pt x="14" y="236"/>
                  </a:lnTo>
                  <a:lnTo>
                    <a:pt x="10" y="227"/>
                  </a:lnTo>
                  <a:lnTo>
                    <a:pt x="7" y="223"/>
                  </a:lnTo>
                  <a:lnTo>
                    <a:pt x="4" y="214"/>
                  </a:lnTo>
                  <a:lnTo>
                    <a:pt x="4" y="210"/>
                  </a:lnTo>
                  <a:lnTo>
                    <a:pt x="7" y="201"/>
                  </a:lnTo>
                  <a:lnTo>
                    <a:pt x="7" y="196"/>
                  </a:lnTo>
                  <a:lnTo>
                    <a:pt x="20" y="174"/>
                  </a:lnTo>
                  <a:lnTo>
                    <a:pt x="34" y="161"/>
                  </a:lnTo>
                  <a:lnTo>
                    <a:pt x="44" y="152"/>
                  </a:lnTo>
                  <a:lnTo>
                    <a:pt x="54" y="138"/>
                  </a:lnTo>
                  <a:lnTo>
                    <a:pt x="61" y="125"/>
                  </a:lnTo>
                  <a:lnTo>
                    <a:pt x="68" y="116"/>
                  </a:lnTo>
                  <a:lnTo>
                    <a:pt x="74" y="112"/>
                  </a:lnTo>
                  <a:lnTo>
                    <a:pt x="91" y="107"/>
                  </a:lnTo>
                  <a:lnTo>
                    <a:pt x="105" y="98"/>
                  </a:lnTo>
                  <a:lnTo>
                    <a:pt x="122" y="98"/>
                  </a:lnTo>
                  <a:lnTo>
                    <a:pt x="122" y="89"/>
                  </a:lnTo>
                  <a:lnTo>
                    <a:pt x="122" y="81"/>
                  </a:lnTo>
                  <a:lnTo>
                    <a:pt x="125" y="67"/>
                  </a:lnTo>
                  <a:lnTo>
                    <a:pt x="129" y="58"/>
                  </a:lnTo>
                  <a:lnTo>
                    <a:pt x="156" y="5"/>
                  </a:lnTo>
                  <a:lnTo>
                    <a:pt x="162" y="5"/>
                  </a:lnTo>
                  <a:lnTo>
                    <a:pt x="172" y="0"/>
                  </a:lnTo>
                  <a:lnTo>
                    <a:pt x="179" y="0"/>
                  </a:lnTo>
                  <a:lnTo>
                    <a:pt x="203" y="23"/>
                  </a:lnTo>
                  <a:lnTo>
                    <a:pt x="206" y="32"/>
                  </a:lnTo>
                  <a:lnTo>
                    <a:pt x="206" y="36"/>
                  </a:lnTo>
                  <a:lnTo>
                    <a:pt x="206" y="41"/>
                  </a:lnTo>
                  <a:lnTo>
                    <a:pt x="206" y="49"/>
                  </a:lnTo>
                  <a:lnTo>
                    <a:pt x="203" y="54"/>
                  </a:lnTo>
                  <a:lnTo>
                    <a:pt x="199" y="58"/>
                  </a:lnTo>
                  <a:lnTo>
                    <a:pt x="206" y="67"/>
                  </a:lnTo>
                  <a:lnTo>
                    <a:pt x="186" y="98"/>
                  </a:lnTo>
                  <a:lnTo>
                    <a:pt x="243" y="152"/>
                  </a:lnTo>
                  <a:lnTo>
                    <a:pt x="254" y="254"/>
                  </a:lnTo>
                  <a:lnTo>
                    <a:pt x="172" y="490"/>
                  </a:lnTo>
                  <a:lnTo>
                    <a:pt x="88" y="490"/>
                  </a:lnTo>
                  <a:close/>
                </a:path>
              </a:pathLst>
            </a:custGeom>
            <a:grpFill/>
            <a:ln w="0">
              <a:noFill/>
              <a:round/>
              <a:headEnd/>
              <a:tailEnd/>
            </a:ln>
          </p:spPr>
          <p:txBody>
            <a:bodyPr/>
            <a:lstStyle/>
            <a:p>
              <a:endParaRPr lang="de-DE" sz="2400" dirty="0">
                <a:latin typeface="EnBW DIN Pro" panose="020B0504020101020102" pitchFamily="34" charset="0"/>
                <a:cs typeface="EnBW DIN Pro" panose="020B0504020101020102" pitchFamily="34" charset="0"/>
                <a:sym typeface="EnBW DIN Pro" panose="020B0504020101020102" pitchFamily="34" charset="0"/>
              </a:endParaRPr>
            </a:p>
          </p:txBody>
        </p:sp>
        <p:sp>
          <p:nvSpPr>
            <p:cNvPr id="57" name="Freeform 8">
              <a:extLst>
                <a:ext uri="{FF2B5EF4-FFF2-40B4-BE49-F238E27FC236}">
                  <a16:creationId xmlns:a16="http://schemas.microsoft.com/office/drawing/2014/main" id="{1C109F26-B834-4370-AD00-49573BC573B2}"/>
                </a:ext>
              </a:extLst>
            </p:cNvPr>
            <p:cNvSpPr>
              <a:spLocks/>
            </p:cNvSpPr>
            <p:nvPr/>
          </p:nvSpPr>
          <p:spPr bwMode="auto">
            <a:xfrm>
              <a:off x="3149" y="2022"/>
              <a:ext cx="479" cy="765"/>
            </a:xfrm>
            <a:custGeom>
              <a:avLst/>
              <a:gdLst>
                <a:gd name="T0" fmla="*/ 57 w 479"/>
                <a:gd name="T1" fmla="*/ 623 h 765"/>
                <a:gd name="T2" fmla="*/ 20 w 479"/>
                <a:gd name="T3" fmla="*/ 645 h 765"/>
                <a:gd name="T4" fmla="*/ 6 w 479"/>
                <a:gd name="T5" fmla="*/ 658 h 765"/>
                <a:gd name="T6" fmla="*/ 67 w 479"/>
                <a:gd name="T7" fmla="*/ 676 h 765"/>
                <a:gd name="T8" fmla="*/ 64 w 479"/>
                <a:gd name="T9" fmla="*/ 703 h 765"/>
                <a:gd name="T10" fmla="*/ 71 w 479"/>
                <a:gd name="T11" fmla="*/ 716 h 765"/>
                <a:gd name="T12" fmla="*/ 108 w 479"/>
                <a:gd name="T13" fmla="*/ 712 h 765"/>
                <a:gd name="T14" fmla="*/ 91 w 479"/>
                <a:gd name="T15" fmla="*/ 681 h 765"/>
                <a:gd name="T16" fmla="*/ 101 w 479"/>
                <a:gd name="T17" fmla="*/ 636 h 765"/>
                <a:gd name="T18" fmla="*/ 148 w 479"/>
                <a:gd name="T19" fmla="*/ 609 h 765"/>
                <a:gd name="T20" fmla="*/ 125 w 479"/>
                <a:gd name="T21" fmla="*/ 707 h 765"/>
                <a:gd name="T22" fmla="*/ 91 w 479"/>
                <a:gd name="T23" fmla="*/ 730 h 765"/>
                <a:gd name="T24" fmla="*/ 84 w 479"/>
                <a:gd name="T25" fmla="*/ 739 h 765"/>
                <a:gd name="T26" fmla="*/ 98 w 479"/>
                <a:gd name="T27" fmla="*/ 752 h 765"/>
                <a:gd name="T28" fmla="*/ 128 w 479"/>
                <a:gd name="T29" fmla="*/ 752 h 765"/>
                <a:gd name="T30" fmla="*/ 175 w 479"/>
                <a:gd name="T31" fmla="*/ 716 h 765"/>
                <a:gd name="T32" fmla="*/ 189 w 479"/>
                <a:gd name="T33" fmla="*/ 707 h 765"/>
                <a:gd name="T34" fmla="*/ 185 w 479"/>
                <a:gd name="T35" fmla="*/ 672 h 765"/>
                <a:gd name="T36" fmla="*/ 182 w 479"/>
                <a:gd name="T37" fmla="*/ 609 h 765"/>
                <a:gd name="T38" fmla="*/ 206 w 479"/>
                <a:gd name="T39" fmla="*/ 716 h 765"/>
                <a:gd name="T40" fmla="*/ 219 w 479"/>
                <a:gd name="T41" fmla="*/ 569 h 765"/>
                <a:gd name="T42" fmla="*/ 236 w 479"/>
                <a:gd name="T43" fmla="*/ 765 h 765"/>
                <a:gd name="T44" fmla="*/ 253 w 479"/>
                <a:gd name="T45" fmla="*/ 569 h 765"/>
                <a:gd name="T46" fmla="*/ 365 w 479"/>
                <a:gd name="T47" fmla="*/ 716 h 765"/>
                <a:gd name="T48" fmla="*/ 385 w 479"/>
                <a:gd name="T49" fmla="*/ 569 h 765"/>
                <a:gd name="T50" fmla="*/ 415 w 479"/>
                <a:gd name="T51" fmla="*/ 765 h 765"/>
                <a:gd name="T52" fmla="*/ 479 w 479"/>
                <a:gd name="T53" fmla="*/ 222 h 765"/>
                <a:gd name="T54" fmla="*/ 449 w 479"/>
                <a:gd name="T55" fmla="*/ 204 h 765"/>
                <a:gd name="T56" fmla="*/ 425 w 479"/>
                <a:gd name="T57" fmla="*/ 182 h 765"/>
                <a:gd name="T58" fmla="*/ 402 w 479"/>
                <a:gd name="T59" fmla="*/ 191 h 765"/>
                <a:gd name="T60" fmla="*/ 385 w 479"/>
                <a:gd name="T61" fmla="*/ 285 h 765"/>
                <a:gd name="T62" fmla="*/ 351 w 479"/>
                <a:gd name="T63" fmla="*/ 164 h 765"/>
                <a:gd name="T64" fmla="*/ 338 w 479"/>
                <a:gd name="T65" fmla="*/ 147 h 765"/>
                <a:gd name="T66" fmla="*/ 310 w 479"/>
                <a:gd name="T67" fmla="*/ 111 h 765"/>
                <a:gd name="T68" fmla="*/ 317 w 479"/>
                <a:gd name="T69" fmla="*/ 89 h 765"/>
                <a:gd name="T70" fmla="*/ 290 w 479"/>
                <a:gd name="T71" fmla="*/ 26 h 765"/>
                <a:gd name="T72" fmla="*/ 270 w 479"/>
                <a:gd name="T73" fmla="*/ 4 h 765"/>
                <a:gd name="T74" fmla="*/ 250 w 479"/>
                <a:gd name="T75" fmla="*/ 0 h 765"/>
                <a:gd name="T76" fmla="*/ 213 w 479"/>
                <a:gd name="T77" fmla="*/ 9 h 765"/>
                <a:gd name="T78" fmla="*/ 199 w 479"/>
                <a:gd name="T79" fmla="*/ 22 h 765"/>
                <a:gd name="T80" fmla="*/ 192 w 479"/>
                <a:gd name="T81" fmla="*/ 58 h 765"/>
                <a:gd name="T82" fmla="*/ 202 w 479"/>
                <a:gd name="T83" fmla="*/ 71 h 765"/>
                <a:gd name="T84" fmla="*/ 196 w 479"/>
                <a:gd name="T85" fmla="*/ 102 h 765"/>
                <a:gd name="T86" fmla="*/ 206 w 479"/>
                <a:gd name="T87" fmla="*/ 115 h 765"/>
                <a:gd name="T88" fmla="*/ 206 w 479"/>
                <a:gd name="T89" fmla="*/ 124 h 765"/>
                <a:gd name="T90" fmla="*/ 209 w 479"/>
                <a:gd name="T91" fmla="*/ 133 h 765"/>
                <a:gd name="T92" fmla="*/ 216 w 479"/>
                <a:gd name="T93" fmla="*/ 142 h 765"/>
                <a:gd name="T94" fmla="*/ 253 w 479"/>
                <a:gd name="T95" fmla="*/ 142 h 765"/>
                <a:gd name="T96" fmla="*/ 246 w 479"/>
                <a:gd name="T97" fmla="*/ 187 h 765"/>
                <a:gd name="T98" fmla="*/ 253 w 479"/>
                <a:gd name="T99" fmla="*/ 365 h 765"/>
                <a:gd name="T100" fmla="*/ 196 w 479"/>
                <a:gd name="T101" fmla="*/ 374 h 765"/>
                <a:gd name="T102" fmla="*/ 219 w 479"/>
                <a:gd name="T103" fmla="*/ 329 h 765"/>
                <a:gd name="T104" fmla="*/ 253 w 479"/>
                <a:gd name="T105" fmla="*/ 365 h 765"/>
                <a:gd name="T106" fmla="*/ 216 w 479"/>
                <a:gd name="T107" fmla="*/ 298 h 765"/>
                <a:gd name="T108" fmla="*/ 199 w 479"/>
                <a:gd name="T109" fmla="*/ 253 h 765"/>
                <a:gd name="T110" fmla="*/ 192 w 479"/>
                <a:gd name="T111" fmla="*/ 244 h 765"/>
                <a:gd name="T112" fmla="*/ 192 w 479"/>
                <a:gd name="T113" fmla="*/ 258 h 765"/>
                <a:gd name="T114" fmla="*/ 192 w 479"/>
                <a:gd name="T115" fmla="*/ 271 h 765"/>
                <a:gd name="T116" fmla="*/ 158 w 479"/>
                <a:gd name="T117" fmla="*/ 253 h 765"/>
                <a:gd name="T118" fmla="*/ 172 w 479"/>
                <a:gd name="T119" fmla="*/ 276 h 765"/>
                <a:gd name="T120" fmla="*/ 60 w 479"/>
                <a:gd name="T121" fmla="*/ 507 h 765"/>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79"/>
                <a:gd name="T184" fmla="*/ 0 h 765"/>
                <a:gd name="T185" fmla="*/ 479 w 479"/>
                <a:gd name="T186" fmla="*/ 765 h 765"/>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79" h="765">
                  <a:moveTo>
                    <a:pt x="60" y="507"/>
                  </a:moveTo>
                  <a:lnTo>
                    <a:pt x="57" y="623"/>
                  </a:lnTo>
                  <a:lnTo>
                    <a:pt x="44" y="641"/>
                  </a:lnTo>
                  <a:lnTo>
                    <a:pt x="20" y="645"/>
                  </a:lnTo>
                  <a:lnTo>
                    <a:pt x="0" y="641"/>
                  </a:lnTo>
                  <a:lnTo>
                    <a:pt x="6" y="658"/>
                  </a:lnTo>
                  <a:lnTo>
                    <a:pt x="40" y="681"/>
                  </a:lnTo>
                  <a:lnTo>
                    <a:pt x="67" y="676"/>
                  </a:lnTo>
                  <a:lnTo>
                    <a:pt x="60" y="703"/>
                  </a:lnTo>
                  <a:lnTo>
                    <a:pt x="64" y="703"/>
                  </a:lnTo>
                  <a:lnTo>
                    <a:pt x="64" y="716"/>
                  </a:lnTo>
                  <a:lnTo>
                    <a:pt x="71" y="716"/>
                  </a:lnTo>
                  <a:lnTo>
                    <a:pt x="104" y="716"/>
                  </a:lnTo>
                  <a:lnTo>
                    <a:pt x="108" y="712"/>
                  </a:lnTo>
                  <a:lnTo>
                    <a:pt x="101" y="694"/>
                  </a:lnTo>
                  <a:lnTo>
                    <a:pt x="91" y="681"/>
                  </a:lnTo>
                  <a:lnTo>
                    <a:pt x="94" y="672"/>
                  </a:lnTo>
                  <a:lnTo>
                    <a:pt x="101" y="636"/>
                  </a:lnTo>
                  <a:lnTo>
                    <a:pt x="118" y="592"/>
                  </a:lnTo>
                  <a:lnTo>
                    <a:pt x="148" y="609"/>
                  </a:lnTo>
                  <a:lnTo>
                    <a:pt x="142" y="672"/>
                  </a:lnTo>
                  <a:lnTo>
                    <a:pt x="125" y="707"/>
                  </a:lnTo>
                  <a:lnTo>
                    <a:pt x="104" y="725"/>
                  </a:lnTo>
                  <a:lnTo>
                    <a:pt x="91" y="730"/>
                  </a:lnTo>
                  <a:lnTo>
                    <a:pt x="84" y="734"/>
                  </a:lnTo>
                  <a:lnTo>
                    <a:pt x="84" y="739"/>
                  </a:lnTo>
                  <a:lnTo>
                    <a:pt x="87" y="747"/>
                  </a:lnTo>
                  <a:lnTo>
                    <a:pt x="98" y="752"/>
                  </a:lnTo>
                  <a:lnTo>
                    <a:pt x="115" y="756"/>
                  </a:lnTo>
                  <a:lnTo>
                    <a:pt x="128" y="752"/>
                  </a:lnTo>
                  <a:lnTo>
                    <a:pt x="148" y="747"/>
                  </a:lnTo>
                  <a:lnTo>
                    <a:pt x="175" y="716"/>
                  </a:lnTo>
                  <a:lnTo>
                    <a:pt x="175" y="747"/>
                  </a:lnTo>
                  <a:lnTo>
                    <a:pt x="189" y="707"/>
                  </a:lnTo>
                  <a:lnTo>
                    <a:pt x="189" y="685"/>
                  </a:lnTo>
                  <a:lnTo>
                    <a:pt x="185" y="672"/>
                  </a:lnTo>
                  <a:lnTo>
                    <a:pt x="182" y="650"/>
                  </a:lnTo>
                  <a:lnTo>
                    <a:pt x="182" y="609"/>
                  </a:lnTo>
                  <a:lnTo>
                    <a:pt x="202" y="601"/>
                  </a:lnTo>
                  <a:lnTo>
                    <a:pt x="206" y="716"/>
                  </a:lnTo>
                  <a:lnTo>
                    <a:pt x="216" y="716"/>
                  </a:lnTo>
                  <a:lnTo>
                    <a:pt x="219" y="569"/>
                  </a:lnTo>
                  <a:lnTo>
                    <a:pt x="229" y="569"/>
                  </a:lnTo>
                  <a:lnTo>
                    <a:pt x="236" y="765"/>
                  </a:lnTo>
                  <a:lnTo>
                    <a:pt x="250" y="765"/>
                  </a:lnTo>
                  <a:lnTo>
                    <a:pt x="253" y="569"/>
                  </a:lnTo>
                  <a:lnTo>
                    <a:pt x="368" y="569"/>
                  </a:lnTo>
                  <a:lnTo>
                    <a:pt x="365" y="716"/>
                  </a:lnTo>
                  <a:lnTo>
                    <a:pt x="375" y="716"/>
                  </a:lnTo>
                  <a:lnTo>
                    <a:pt x="385" y="569"/>
                  </a:lnTo>
                  <a:lnTo>
                    <a:pt x="415" y="569"/>
                  </a:lnTo>
                  <a:lnTo>
                    <a:pt x="415" y="765"/>
                  </a:lnTo>
                  <a:lnTo>
                    <a:pt x="425" y="765"/>
                  </a:lnTo>
                  <a:lnTo>
                    <a:pt x="479" y="222"/>
                  </a:lnTo>
                  <a:lnTo>
                    <a:pt x="463" y="213"/>
                  </a:lnTo>
                  <a:lnTo>
                    <a:pt x="449" y="204"/>
                  </a:lnTo>
                  <a:lnTo>
                    <a:pt x="436" y="191"/>
                  </a:lnTo>
                  <a:lnTo>
                    <a:pt x="425" y="182"/>
                  </a:lnTo>
                  <a:lnTo>
                    <a:pt x="408" y="182"/>
                  </a:lnTo>
                  <a:lnTo>
                    <a:pt x="402" y="191"/>
                  </a:lnTo>
                  <a:lnTo>
                    <a:pt x="395" y="200"/>
                  </a:lnTo>
                  <a:lnTo>
                    <a:pt x="385" y="285"/>
                  </a:lnTo>
                  <a:lnTo>
                    <a:pt x="354" y="173"/>
                  </a:lnTo>
                  <a:lnTo>
                    <a:pt x="351" y="164"/>
                  </a:lnTo>
                  <a:lnTo>
                    <a:pt x="348" y="151"/>
                  </a:lnTo>
                  <a:lnTo>
                    <a:pt x="338" y="147"/>
                  </a:lnTo>
                  <a:lnTo>
                    <a:pt x="300" y="120"/>
                  </a:lnTo>
                  <a:lnTo>
                    <a:pt x="310" y="111"/>
                  </a:lnTo>
                  <a:lnTo>
                    <a:pt x="317" y="102"/>
                  </a:lnTo>
                  <a:lnTo>
                    <a:pt x="317" y="89"/>
                  </a:lnTo>
                  <a:lnTo>
                    <a:pt x="317" y="80"/>
                  </a:lnTo>
                  <a:lnTo>
                    <a:pt x="290" y="26"/>
                  </a:lnTo>
                  <a:lnTo>
                    <a:pt x="280" y="13"/>
                  </a:lnTo>
                  <a:lnTo>
                    <a:pt x="270" y="4"/>
                  </a:lnTo>
                  <a:lnTo>
                    <a:pt x="260" y="4"/>
                  </a:lnTo>
                  <a:lnTo>
                    <a:pt x="250" y="0"/>
                  </a:lnTo>
                  <a:lnTo>
                    <a:pt x="240" y="0"/>
                  </a:lnTo>
                  <a:lnTo>
                    <a:pt x="213" y="9"/>
                  </a:lnTo>
                  <a:lnTo>
                    <a:pt x="202" y="13"/>
                  </a:lnTo>
                  <a:lnTo>
                    <a:pt x="199" y="22"/>
                  </a:lnTo>
                  <a:lnTo>
                    <a:pt x="192" y="40"/>
                  </a:lnTo>
                  <a:lnTo>
                    <a:pt x="192" y="58"/>
                  </a:lnTo>
                  <a:lnTo>
                    <a:pt x="202" y="62"/>
                  </a:lnTo>
                  <a:lnTo>
                    <a:pt x="202" y="71"/>
                  </a:lnTo>
                  <a:lnTo>
                    <a:pt x="206" y="75"/>
                  </a:lnTo>
                  <a:lnTo>
                    <a:pt x="196" y="102"/>
                  </a:lnTo>
                  <a:lnTo>
                    <a:pt x="206" y="106"/>
                  </a:lnTo>
                  <a:lnTo>
                    <a:pt x="206" y="115"/>
                  </a:lnTo>
                  <a:lnTo>
                    <a:pt x="213" y="115"/>
                  </a:lnTo>
                  <a:lnTo>
                    <a:pt x="206" y="124"/>
                  </a:lnTo>
                  <a:lnTo>
                    <a:pt x="209" y="129"/>
                  </a:lnTo>
                  <a:lnTo>
                    <a:pt x="209" y="133"/>
                  </a:lnTo>
                  <a:lnTo>
                    <a:pt x="213" y="142"/>
                  </a:lnTo>
                  <a:lnTo>
                    <a:pt x="216" y="142"/>
                  </a:lnTo>
                  <a:lnTo>
                    <a:pt x="246" y="138"/>
                  </a:lnTo>
                  <a:lnTo>
                    <a:pt x="253" y="142"/>
                  </a:lnTo>
                  <a:lnTo>
                    <a:pt x="256" y="151"/>
                  </a:lnTo>
                  <a:lnTo>
                    <a:pt x="246" y="187"/>
                  </a:lnTo>
                  <a:lnTo>
                    <a:pt x="253" y="307"/>
                  </a:lnTo>
                  <a:lnTo>
                    <a:pt x="253" y="365"/>
                  </a:lnTo>
                  <a:lnTo>
                    <a:pt x="253" y="374"/>
                  </a:lnTo>
                  <a:lnTo>
                    <a:pt x="196" y="374"/>
                  </a:lnTo>
                  <a:lnTo>
                    <a:pt x="202" y="320"/>
                  </a:lnTo>
                  <a:lnTo>
                    <a:pt x="219" y="329"/>
                  </a:lnTo>
                  <a:lnTo>
                    <a:pt x="219" y="347"/>
                  </a:lnTo>
                  <a:lnTo>
                    <a:pt x="253" y="365"/>
                  </a:lnTo>
                  <a:lnTo>
                    <a:pt x="253" y="307"/>
                  </a:lnTo>
                  <a:lnTo>
                    <a:pt x="216" y="298"/>
                  </a:lnTo>
                  <a:lnTo>
                    <a:pt x="213" y="267"/>
                  </a:lnTo>
                  <a:lnTo>
                    <a:pt x="199" y="253"/>
                  </a:lnTo>
                  <a:lnTo>
                    <a:pt x="199" y="240"/>
                  </a:lnTo>
                  <a:lnTo>
                    <a:pt x="192" y="244"/>
                  </a:lnTo>
                  <a:lnTo>
                    <a:pt x="189" y="249"/>
                  </a:lnTo>
                  <a:lnTo>
                    <a:pt x="192" y="258"/>
                  </a:lnTo>
                  <a:lnTo>
                    <a:pt x="196" y="271"/>
                  </a:lnTo>
                  <a:lnTo>
                    <a:pt x="192" y="271"/>
                  </a:lnTo>
                  <a:lnTo>
                    <a:pt x="182" y="267"/>
                  </a:lnTo>
                  <a:lnTo>
                    <a:pt x="158" y="253"/>
                  </a:lnTo>
                  <a:lnTo>
                    <a:pt x="152" y="258"/>
                  </a:lnTo>
                  <a:lnTo>
                    <a:pt x="172" y="276"/>
                  </a:lnTo>
                  <a:lnTo>
                    <a:pt x="142" y="271"/>
                  </a:lnTo>
                  <a:lnTo>
                    <a:pt x="60" y="507"/>
                  </a:lnTo>
                  <a:close/>
                </a:path>
              </a:pathLst>
            </a:custGeom>
            <a:grpFill/>
            <a:ln w="0">
              <a:noFill/>
              <a:round/>
              <a:headEnd/>
              <a:tailEnd/>
            </a:ln>
          </p:spPr>
          <p:txBody>
            <a:bodyPr/>
            <a:lstStyle/>
            <a:p>
              <a:endParaRPr lang="de-DE" sz="2400" dirty="0">
                <a:latin typeface="EnBW DIN Pro" panose="020B0504020101020102" pitchFamily="34" charset="0"/>
                <a:cs typeface="EnBW DIN Pro" panose="020B0504020101020102" pitchFamily="34" charset="0"/>
                <a:sym typeface="EnBW DIN Pro" panose="020B0504020101020102" pitchFamily="34" charset="0"/>
              </a:endParaRPr>
            </a:p>
          </p:txBody>
        </p:sp>
      </p:grpSp>
      <p:sp>
        <p:nvSpPr>
          <p:cNvPr id="67" name="Freeform 103">
            <a:extLst>
              <a:ext uri="{FF2B5EF4-FFF2-40B4-BE49-F238E27FC236}">
                <a16:creationId xmlns:a16="http://schemas.microsoft.com/office/drawing/2014/main" id="{C26F0EDA-BBCF-41D2-B79C-B96254DEBDB6}"/>
              </a:ext>
            </a:extLst>
          </p:cNvPr>
          <p:cNvSpPr>
            <a:spLocks/>
          </p:cNvSpPr>
          <p:nvPr>
            <p:custDataLst>
              <p:tags r:id="rId4"/>
            </p:custDataLst>
          </p:nvPr>
        </p:nvSpPr>
        <p:spPr bwMode="auto">
          <a:xfrm>
            <a:off x="452046" y="2731368"/>
            <a:ext cx="211028" cy="174818"/>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chemeClr val="tx1"/>
          </a:solidFill>
          <a:ln>
            <a:noFill/>
          </a:ln>
          <a:extLst/>
        </p:spPr>
        <p:txBody>
          <a:bodyPr vert="horz" wrap="square" lIns="93297" tIns="46649" rIns="93297" bIns="46649" numCol="1" anchor="t" anchorCtr="0" compatLnSpc="1">
            <a:prstTxWarp prst="textNoShape">
              <a:avLst/>
            </a:prstTxWarp>
          </a:bodyPr>
          <a:lstStyle/>
          <a:p>
            <a:endParaRPr lang="de-DE" sz="1100" dirty="0">
              <a:latin typeface="EnBW DIN Pro" panose="020B0504020101020102" pitchFamily="34" charset="0"/>
              <a:cs typeface="EnBW DIN Pro" panose="020B0504020101020102" pitchFamily="34" charset="0"/>
              <a:sym typeface="EnBW DIN Pro" panose="020B0504020101020102" pitchFamily="34" charset="0"/>
            </a:endParaRPr>
          </a:p>
        </p:txBody>
      </p:sp>
      <p:sp>
        <p:nvSpPr>
          <p:cNvPr id="58" name="Freeform 103">
            <a:extLst>
              <a:ext uri="{FF2B5EF4-FFF2-40B4-BE49-F238E27FC236}">
                <a16:creationId xmlns:a16="http://schemas.microsoft.com/office/drawing/2014/main" id="{C26F0EDA-BBCF-41D2-B79C-B96254DEBDB6}"/>
              </a:ext>
            </a:extLst>
          </p:cNvPr>
          <p:cNvSpPr>
            <a:spLocks/>
          </p:cNvSpPr>
          <p:nvPr>
            <p:custDataLst>
              <p:tags r:id="rId5"/>
            </p:custDataLst>
          </p:nvPr>
        </p:nvSpPr>
        <p:spPr bwMode="auto">
          <a:xfrm>
            <a:off x="452046" y="4133746"/>
            <a:ext cx="211028" cy="174818"/>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chemeClr val="tx1"/>
          </a:solidFill>
          <a:ln>
            <a:noFill/>
          </a:ln>
          <a:extLst/>
        </p:spPr>
        <p:txBody>
          <a:bodyPr vert="horz" wrap="square" lIns="93297" tIns="46649" rIns="93297" bIns="46649" numCol="1" anchor="t" anchorCtr="0" compatLnSpc="1">
            <a:prstTxWarp prst="textNoShape">
              <a:avLst/>
            </a:prstTxWarp>
          </a:bodyPr>
          <a:lstStyle/>
          <a:p>
            <a:endParaRPr lang="de-DE" sz="1100" dirty="0">
              <a:latin typeface="EnBW DIN Pro" panose="020B0504020101020102" pitchFamily="34" charset="0"/>
              <a:cs typeface="EnBW DIN Pro" panose="020B0504020101020102" pitchFamily="34" charset="0"/>
              <a:sym typeface="EnBW DIN Pro" panose="020B0504020101020102" pitchFamily="34" charset="0"/>
            </a:endParaRPr>
          </a:p>
        </p:txBody>
      </p:sp>
      <p:sp>
        <p:nvSpPr>
          <p:cNvPr id="59" name="Freeform 103">
            <a:extLst>
              <a:ext uri="{FF2B5EF4-FFF2-40B4-BE49-F238E27FC236}">
                <a16:creationId xmlns:a16="http://schemas.microsoft.com/office/drawing/2014/main" id="{C26F0EDA-BBCF-41D2-B79C-B96254DEBDB6}"/>
              </a:ext>
            </a:extLst>
          </p:cNvPr>
          <p:cNvSpPr>
            <a:spLocks/>
          </p:cNvSpPr>
          <p:nvPr>
            <p:custDataLst>
              <p:tags r:id="rId6"/>
            </p:custDataLst>
          </p:nvPr>
        </p:nvSpPr>
        <p:spPr bwMode="auto">
          <a:xfrm>
            <a:off x="452046" y="5533350"/>
            <a:ext cx="211028" cy="174818"/>
          </a:xfrm>
          <a:custGeom>
            <a:avLst/>
            <a:gdLst>
              <a:gd name="T0" fmla="*/ 1326 w 2880"/>
              <a:gd name="T1" fmla="*/ 2079 h 2674"/>
              <a:gd name="T2" fmla="*/ 1118 w 2880"/>
              <a:gd name="T3" fmla="*/ 2354 h 2674"/>
              <a:gd name="T4" fmla="*/ 929 w 2880"/>
              <a:gd name="T5" fmla="*/ 2544 h 2674"/>
              <a:gd name="T6" fmla="*/ 780 w 2880"/>
              <a:gd name="T7" fmla="*/ 2642 h 2674"/>
              <a:gd name="T8" fmla="*/ 702 w 2880"/>
              <a:gd name="T9" fmla="*/ 2669 h 2674"/>
              <a:gd name="T10" fmla="*/ 648 w 2880"/>
              <a:gd name="T11" fmla="*/ 2674 h 2674"/>
              <a:gd name="T12" fmla="*/ 484 w 2880"/>
              <a:gd name="T13" fmla="*/ 2641 h 2674"/>
              <a:gd name="T14" fmla="*/ 320 w 2880"/>
              <a:gd name="T15" fmla="*/ 2540 h 2674"/>
              <a:gd name="T16" fmla="*/ 160 w 2880"/>
              <a:gd name="T17" fmla="*/ 2371 h 2674"/>
              <a:gd name="T18" fmla="*/ 0 w 2880"/>
              <a:gd name="T19" fmla="*/ 2136 h 2674"/>
              <a:gd name="T20" fmla="*/ 86 w 2880"/>
              <a:gd name="T21" fmla="*/ 2139 h 2674"/>
              <a:gd name="T22" fmla="*/ 206 w 2880"/>
              <a:gd name="T23" fmla="*/ 2120 h 2674"/>
              <a:gd name="T24" fmla="*/ 408 w 2880"/>
              <a:gd name="T25" fmla="*/ 2030 h 2674"/>
              <a:gd name="T26" fmla="*/ 620 w 2880"/>
              <a:gd name="T27" fmla="*/ 1868 h 2674"/>
              <a:gd name="T28" fmla="*/ 843 w 2880"/>
              <a:gd name="T29" fmla="*/ 1638 h 2674"/>
              <a:gd name="T30" fmla="*/ 877 w 2880"/>
              <a:gd name="T31" fmla="*/ 1362 h 2674"/>
              <a:gd name="T32" fmla="*/ 694 w 2880"/>
              <a:gd name="T33" fmla="*/ 1147 h 2674"/>
              <a:gd name="T34" fmla="*/ 563 w 2880"/>
              <a:gd name="T35" fmla="*/ 948 h 2674"/>
              <a:gd name="T36" fmla="*/ 484 w 2880"/>
              <a:gd name="T37" fmla="*/ 767 h 2674"/>
              <a:gd name="T38" fmla="*/ 458 w 2880"/>
              <a:gd name="T39" fmla="*/ 602 h 2674"/>
              <a:gd name="T40" fmla="*/ 474 w 2880"/>
              <a:gd name="T41" fmla="*/ 503 h 2674"/>
              <a:gd name="T42" fmla="*/ 546 w 2880"/>
              <a:gd name="T43" fmla="*/ 361 h 2674"/>
              <a:gd name="T44" fmla="*/ 674 w 2880"/>
              <a:gd name="T45" fmla="*/ 208 h 2674"/>
              <a:gd name="T46" fmla="*/ 861 w 2880"/>
              <a:gd name="T47" fmla="*/ 42 h 2674"/>
              <a:gd name="T48" fmla="*/ 938 w 2880"/>
              <a:gd name="T49" fmla="*/ 111 h 2674"/>
              <a:gd name="T50" fmla="*/ 1003 w 2880"/>
              <a:gd name="T51" fmla="*/ 331 h 2674"/>
              <a:gd name="T52" fmla="*/ 1102 w 2880"/>
              <a:gd name="T53" fmla="*/ 547 h 2674"/>
              <a:gd name="T54" fmla="*/ 1232 w 2880"/>
              <a:gd name="T55" fmla="*/ 760 h 2674"/>
              <a:gd name="T56" fmla="*/ 1465 w 2880"/>
              <a:gd name="T57" fmla="*/ 887 h 2674"/>
              <a:gd name="T58" fmla="*/ 1641 w 2880"/>
              <a:gd name="T59" fmla="*/ 679 h 2674"/>
              <a:gd name="T60" fmla="*/ 1866 w 2880"/>
              <a:gd name="T61" fmla="*/ 468 h 2674"/>
              <a:gd name="T62" fmla="*/ 2081 w 2880"/>
              <a:gd name="T63" fmla="*/ 334 h 2674"/>
              <a:gd name="T64" fmla="*/ 2209 w 2880"/>
              <a:gd name="T65" fmla="*/ 289 h 2674"/>
              <a:gd name="T66" fmla="*/ 2308 w 2880"/>
              <a:gd name="T67" fmla="*/ 274 h 2674"/>
              <a:gd name="T68" fmla="*/ 2406 w 2880"/>
              <a:gd name="T69" fmla="*/ 281 h 2674"/>
              <a:gd name="T70" fmla="*/ 2540 w 2880"/>
              <a:gd name="T71" fmla="*/ 340 h 2674"/>
              <a:gd name="T72" fmla="*/ 2655 w 2880"/>
              <a:gd name="T73" fmla="*/ 456 h 2674"/>
              <a:gd name="T74" fmla="*/ 2751 w 2880"/>
              <a:gd name="T75" fmla="*/ 630 h 2674"/>
              <a:gd name="T76" fmla="*/ 2755 w 2880"/>
              <a:gd name="T77" fmla="*/ 734 h 2674"/>
              <a:gd name="T78" fmla="*/ 2692 w 2880"/>
              <a:gd name="T79" fmla="*/ 735 h 2674"/>
              <a:gd name="T80" fmla="*/ 2609 w 2880"/>
              <a:gd name="T81" fmla="*/ 758 h 2674"/>
              <a:gd name="T82" fmla="*/ 2401 w 2880"/>
              <a:gd name="T83" fmla="*/ 873 h 2674"/>
              <a:gd name="T84" fmla="*/ 2222 w 2880"/>
              <a:gd name="T85" fmla="*/ 1012 h 2674"/>
              <a:gd name="T86" fmla="*/ 2010 w 2880"/>
              <a:gd name="T87" fmla="*/ 1221 h 2674"/>
              <a:gd name="T88" fmla="*/ 1917 w 2880"/>
              <a:gd name="T89" fmla="*/ 1531 h 2674"/>
              <a:gd name="T90" fmla="*/ 2091 w 2880"/>
              <a:gd name="T91" fmla="*/ 1682 h 2674"/>
              <a:gd name="T92" fmla="*/ 2329 w 2880"/>
              <a:gd name="T93" fmla="*/ 1837 h 2674"/>
              <a:gd name="T94" fmla="*/ 2570 w 2880"/>
              <a:gd name="T95" fmla="*/ 1933 h 2674"/>
              <a:gd name="T96" fmla="*/ 2817 w 2880"/>
              <a:gd name="T97" fmla="*/ 1976 h 2674"/>
              <a:gd name="T98" fmla="*/ 2813 w 2880"/>
              <a:gd name="T99" fmla="*/ 2104 h 2674"/>
              <a:gd name="T100" fmla="*/ 2674 w 2880"/>
              <a:gd name="T101" fmla="*/ 2308 h 2674"/>
              <a:gd name="T102" fmla="*/ 2535 w 2880"/>
              <a:gd name="T103" fmla="*/ 2444 h 2674"/>
              <a:gd name="T104" fmla="*/ 2391 w 2880"/>
              <a:gd name="T105" fmla="*/ 2510 h 2674"/>
              <a:gd name="T106" fmla="*/ 2318 w 2880"/>
              <a:gd name="T107" fmla="*/ 2519 h 2674"/>
              <a:gd name="T108" fmla="*/ 2172 w 2880"/>
              <a:gd name="T109" fmla="*/ 2491 h 2674"/>
              <a:gd name="T110" fmla="*/ 1996 w 2880"/>
              <a:gd name="T111" fmla="*/ 2403 h 2674"/>
              <a:gd name="T112" fmla="*/ 1790 w 2880"/>
              <a:gd name="T113" fmla="*/ 2259 h 2674"/>
              <a:gd name="T114" fmla="*/ 1556 w 2880"/>
              <a:gd name="T115" fmla="*/ 2057 h 26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80" h="2674">
                <a:moveTo>
                  <a:pt x="1424" y="1937"/>
                </a:moveTo>
                <a:lnTo>
                  <a:pt x="1382" y="1997"/>
                </a:lnTo>
                <a:lnTo>
                  <a:pt x="1382" y="1997"/>
                </a:lnTo>
                <a:lnTo>
                  <a:pt x="1326" y="2079"/>
                </a:lnTo>
                <a:lnTo>
                  <a:pt x="1273" y="2157"/>
                </a:lnTo>
                <a:lnTo>
                  <a:pt x="1220" y="2227"/>
                </a:lnTo>
                <a:lnTo>
                  <a:pt x="1167" y="2294"/>
                </a:lnTo>
                <a:lnTo>
                  <a:pt x="1118" y="2354"/>
                </a:lnTo>
                <a:lnTo>
                  <a:pt x="1069" y="2410"/>
                </a:lnTo>
                <a:lnTo>
                  <a:pt x="1021" y="2459"/>
                </a:lnTo>
                <a:lnTo>
                  <a:pt x="973" y="2505"/>
                </a:lnTo>
                <a:lnTo>
                  <a:pt x="929" y="2544"/>
                </a:lnTo>
                <a:lnTo>
                  <a:pt x="885" y="2579"/>
                </a:lnTo>
                <a:lnTo>
                  <a:pt x="843" y="2607"/>
                </a:lnTo>
                <a:lnTo>
                  <a:pt x="801" y="2632"/>
                </a:lnTo>
                <a:lnTo>
                  <a:pt x="780" y="2642"/>
                </a:lnTo>
                <a:lnTo>
                  <a:pt x="760" y="2649"/>
                </a:lnTo>
                <a:lnTo>
                  <a:pt x="741" y="2658"/>
                </a:lnTo>
                <a:lnTo>
                  <a:pt x="722" y="2663"/>
                </a:lnTo>
                <a:lnTo>
                  <a:pt x="702" y="2669"/>
                </a:lnTo>
                <a:lnTo>
                  <a:pt x="685" y="2670"/>
                </a:lnTo>
                <a:lnTo>
                  <a:pt x="665" y="2674"/>
                </a:lnTo>
                <a:lnTo>
                  <a:pt x="648" y="2674"/>
                </a:lnTo>
                <a:lnTo>
                  <a:pt x="648" y="2674"/>
                </a:lnTo>
                <a:lnTo>
                  <a:pt x="606" y="2672"/>
                </a:lnTo>
                <a:lnTo>
                  <a:pt x="565" y="2665"/>
                </a:lnTo>
                <a:lnTo>
                  <a:pt x="525" y="2655"/>
                </a:lnTo>
                <a:lnTo>
                  <a:pt x="484" y="2641"/>
                </a:lnTo>
                <a:lnTo>
                  <a:pt x="444" y="2621"/>
                </a:lnTo>
                <a:lnTo>
                  <a:pt x="401" y="2598"/>
                </a:lnTo>
                <a:lnTo>
                  <a:pt x="361" y="2572"/>
                </a:lnTo>
                <a:lnTo>
                  <a:pt x="320" y="2540"/>
                </a:lnTo>
                <a:lnTo>
                  <a:pt x="280" y="2503"/>
                </a:lnTo>
                <a:lnTo>
                  <a:pt x="239" y="2465"/>
                </a:lnTo>
                <a:lnTo>
                  <a:pt x="201" y="2421"/>
                </a:lnTo>
                <a:lnTo>
                  <a:pt x="160" y="2371"/>
                </a:lnTo>
                <a:lnTo>
                  <a:pt x="120" y="2319"/>
                </a:lnTo>
                <a:lnTo>
                  <a:pt x="79" y="2262"/>
                </a:lnTo>
                <a:lnTo>
                  <a:pt x="40" y="2201"/>
                </a:lnTo>
                <a:lnTo>
                  <a:pt x="0" y="2136"/>
                </a:lnTo>
                <a:lnTo>
                  <a:pt x="0" y="2136"/>
                </a:lnTo>
                <a:lnTo>
                  <a:pt x="63" y="2139"/>
                </a:lnTo>
                <a:lnTo>
                  <a:pt x="63" y="2139"/>
                </a:lnTo>
                <a:lnTo>
                  <a:pt x="86" y="2139"/>
                </a:lnTo>
                <a:lnTo>
                  <a:pt x="111" y="2137"/>
                </a:lnTo>
                <a:lnTo>
                  <a:pt x="134" y="2134"/>
                </a:lnTo>
                <a:lnTo>
                  <a:pt x="158" y="2130"/>
                </a:lnTo>
                <a:lnTo>
                  <a:pt x="206" y="2120"/>
                </a:lnTo>
                <a:lnTo>
                  <a:pt x="255" y="2104"/>
                </a:lnTo>
                <a:lnTo>
                  <a:pt x="306" y="2083"/>
                </a:lnTo>
                <a:lnTo>
                  <a:pt x="357" y="2058"/>
                </a:lnTo>
                <a:lnTo>
                  <a:pt x="408" y="2030"/>
                </a:lnTo>
                <a:lnTo>
                  <a:pt x="459" y="1997"/>
                </a:lnTo>
                <a:lnTo>
                  <a:pt x="512" y="1958"/>
                </a:lnTo>
                <a:lnTo>
                  <a:pt x="565" y="1916"/>
                </a:lnTo>
                <a:lnTo>
                  <a:pt x="620" y="1868"/>
                </a:lnTo>
                <a:lnTo>
                  <a:pt x="674" y="1817"/>
                </a:lnTo>
                <a:lnTo>
                  <a:pt x="731" y="1763"/>
                </a:lnTo>
                <a:lnTo>
                  <a:pt x="785" y="1701"/>
                </a:lnTo>
                <a:lnTo>
                  <a:pt x="843" y="1638"/>
                </a:lnTo>
                <a:lnTo>
                  <a:pt x="900" y="1567"/>
                </a:lnTo>
                <a:lnTo>
                  <a:pt x="977" y="1471"/>
                </a:lnTo>
                <a:lnTo>
                  <a:pt x="877" y="1362"/>
                </a:lnTo>
                <a:lnTo>
                  <a:pt x="877" y="1362"/>
                </a:lnTo>
                <a:lnTo>
                  <a:pt x="827" y="1307"/>
                </a:lnTo>
                <a:lnTo>
                  <a:pt x="778" y="1253"/>
                </a:lnTo>
                <a:lnTo>
                  <a:pt x="734" y="1198"/>
                </a:lnTo>
                <a:lnTo>
                  <a:pt x="694" y="1147"/>
                </a:lnTo>
                <a:lnTo>
                  <a:pt x="657" y="1096"/>
                </a:lnTo>
                <a:lnTo>
                  <a:pt x="621" y="1045"/>
                </a:lnTo>
                <a:lnTo>
                  <a:pt x="590" y="996"/>
                </a:lnTo>
                <a:lnTo>
                  <a:pt x="563" y="948"/>
                </a:lnTo>
                <a:lnTo>
                  <a:pt x="539" y="901"/>
                </a:lnTo>
                <a:lnTo>
                  <a:pt x="518" y="855"/>
                </a:lnTo>
                <a:lnTo>
                  <a:pt x="498" y="811"/>
                </a:lnTo>
                <a:lnTo>
                  <a:pt x="484" y="767"/>
                </a:lnTo>
                <a:lnTo>
                  <a:pt x="472" y="723"/>
                </a:lnTo>
                <a:lnTo>
                  <a:pt x="465" y="683"/>
                </a:lnTo>
                <a:lnTo>
                  <a:pt x="459" y="642"/>
                </a:lnTo>
                <a:lnTo>
                  <a:pt x="458" y="602"/>
                </a:lnTo>
                <a:lnTo>
                  <a:pt x="458" y="602"/>
                </a:lnTo>
                <a:lnTo>
                  <a:pt x="459" y="570"/>
                </a:lnTo>
                <a:lnTo>
                  <a:pt x="465" y="537"/>
                </a:lnTo>
                <a:lnTo>
                  <a:pt x="474" y="503"/>
                </a:lnTo>
                <a:lnTo>
                  <a:pt x="486" y="468"/>
                </a:lnTo>
                <a:lnTo>
                  <a:pt x="502" y="433"/>
                </a:lnTo>
                <a:lnTo>
                  <a:pt x="523" y="398"/>
                </a:lnTo>
                <a:lnTo>
                  <a:pt x="546" y="361"/>
                </a:lnTo>
                <a:lnTo>
                  <a:pt x="572" y="324"/>
                </a:lnTo>
                <a:lnTo>
                  <a:pt x="604" y="287"/>
                </a:lnTo>
                <a:lnTo>
                  <a:pt x="637" y="248"/>
                </a:lnTo>
                <a:lnTo>
                  <a:pt x="674" y="208"/>
                </a:lnTo>
                <a:lnTo>
                  <a:pt x="716" y="167"/>
                </a:lnTo>
                <a:lnTo>
                  <a:pt x="760" y="127"/>
                </a:lnTo>
                <a:lnTo>
                  <a:pt x="810" y="84"/>
                </a:lnTo>
                <a:lnTo>
                  <a:pt x="861" y="42"/>
                </a:lnTo>
                <a:lnTo>
                  <a:pt x="917" y="0"/>
                </a:lnTo>
                <a:lnTo>
                  <a:pt x="917" y="0"/>
                </a:lnTo>
                <a:lnTo>
                  <a:pt x="926" y="56"/>
                </a:lnTo>
                <a:lnTo>
                  <a:pt x="938" y="111"/>
                </a:lnTo>
                <a:lnTo>
                  <a:pt x="951" y="165"/>
                </a:lnTo>
                <a:lnTo>
                  <a:pt x="966" y="222"/>
                </a:lnTo>
                <a:lnTo>
                  <a:pt x="984" y="276"/>
                </a:lnTo>
                <a:lnTo>
                  <a:pt x="1003" y="331"/>
                </a:lnTo>
                <a:lnTo>
                  <a:pt x="1025" y="385"/>
                </a:lnTo>
                <a:lnTo>
                  <a:pt x="1047" y="438"/>
                </a:lnTo>
                <a:lnTo>
                  <a:pt x="1074" y="493"/>
                </a:lnTo>
                <a:lnTo>
                  <a:pt x="1102" y="547"/>
                </a:lnTo>
                <a:lnTo>
                  <a:pt x="1130" y="600"/>
                </a:lnTo>
                <a:lnTo>
                  <a:pt x="1162" y="654"/>
                </a:lnTo>
                <a:lnTo>
                  <a:pt x="1197" y="707"/>
                </a:lnTo>
                <a:lnTo>
                  <a:pt x="1232" y="760"/>
                </a:lnTo>
                <a:lnTo>
                  <a:pt x="1269" y="813"/>
                </a:lnTo>
                <a:lnTo>
                  <a:pt x="1310" y="866"/>
                </a:lnTo>
                <a:lnTo>
                  <a:pt x="1396" y="975"/>
                </a:lnTo>
                <a:lnTo>
                  <a:pt x="1465" y="887"/>
                </a:lnTo>
                <a:lnTo>
                  <a:pt x="1465" y="887"/>
                </a:lnTo>
                <a:lnTo>
                  <a:pt x="1524" y="813"/>
                </a:lnTo>
                <a:lnTo>
                  <a:pt x="1583" y="742"/>
                </a:lnTo>
                <a:lnTo>
                  <a:pt x="1641" y="679"/>
                </a:lnTo>
                <a:lnTo>
                  <a:pt x="1699" y="619"/>
                </a:lnTo>
                <a:lnTo>
                  <a:pt x="1755" y="563"/>
                </a:lnTo>
                <a:lnTo>
                  <a:pt x="1811" y="514"/>
                </a:lnTo>
                <a:lnTo>
                  <a:pt x="1866" y="468"/>
                </a:lnTo>
                <a:lnTo>
                  <a:pt x="1921" y="427"/>
                </a:lnTo>
                <a:lnTo>
                  <a:pt x="1975" y="392"/>
                </a:lnTo>
                <a:lnTo>
                  <a:pt x="2028" y="361"/>
                </a:lnTo>
                <a:lnTo>
                  <a:pt x="2081" y="334"/>
                </a:lnTo>
                <a:lnTo>
                  <a:pt x="2132" y="313"/>
                </a:lnTo>
                <a:lnTo>
                  <a:pt x="2158" y="304"/>
                </a:lnTo>
                <a:lnTo>
                  <a:pt x="2183" y="296"/>
                </a:lnTo>
                <a:lnTo>
                  <a:pt x="2209" y="289"/>
                </a:lnTo>
                <a:lnTo>
                  <a:pt x="2234" y="283"/>
                </a:lnTo>
                <a:lnTo>
                  <a:pt x="2259" y="280"/>
                </a:lnTo>
                <a:lnTo>
                  <a:pt x="2283" y="276"/>
                </a:lnTo>
                <a:lnTo>
                  <a:pt x="2308" y="274"/>
                </a:lnTo>
                <a:lnTo>
                  <a:pt x="2333" y="274"/>
                </a:lnTo>
                <a:lnTo>
                  <a:pt x="2333" y="274"/>
                </a:lnTo>
                <a:lnTo>
                  <a:pt x="2369" y="276"/>
                </a:lnTo>
                <a:lnTo>
                  <a:pt x="2406" y="281"/>
                </a:lnTo>
                <a:lnTo>
                  <a:pt x="2442" y="290"/>
                </a:lnTo>
                <a:lnTo>
                  <a:pt x="2475" y="303"/>
                </a:lnTo>
                <a:lnTo>
                  <a:pt x="2509" y="320"/>
                </a:lnTo>
                <a:lnTo>
                  <a:pt x="2540" y="340"/>
                </a:lnTo>
                <a:lnTo>
                  <a:pt x="2570" y="362"/>
                </a:lnTo>
                <a:lnTo>
                  <a:pt x="2600" y="391"/>
                </a:lnTo>
                <a:lnTo>
                  <a:pt x="2628" y="420"/>
                </a:lnTo>
                <a:lnTo>
                  <a:pt x="2655" y="456"/>
                </a:lnTo>
                <a:lnTo>
                  <a:pt x="2681" y="493"/>
                </a:lnTo>
                <a:lnTo>
                  <a:pt x="2706" y="535"/>
                </a:lnTo>
                <a:lnTo>
                  <a:pt x="2730" y="581"/>
                </a:lnTo>
                <a:lnTo>
                  <a:pt x="2751" y="630"/>
                </a:lnTo>
                <a:lnTo>
                  <a:pt x="2774" y="681"/>
                </a:lnTo>
                <a:lnTo>
                  <a:pt x="2794" y="737"/>
                </a:lnTo>
                <a:lnTo>
                  <a:pt x="2794" y="737"/>
                </a:lnTo>
                <a:lnTo>
                  <a:pt x="2755" y="734"/>
                </a:lnTo>
                <a:lnTo>
                  <a:pt x="2729" y="732"/>
                </a:lnTo>
                <a:lnTo>
                  <a:pt x="2729" y="732"/>
                </a:lnTo>
                <a:lnTo>
                  <a:pt x="2711" y="732"/>
                </a:lnTo>
                <a:lnTo>
                  <a:pt x="2692" y="735"/>
                </a:lnTo>
                <a:lnTo>
                  <a:pt x="2672" y="739"/>
                </a:lnTo>
                <a:lnTo>
                  <a:pt x="2653" y="744"/>
                </a:lnTo>
                <a:lnTo>
                  <a:pt x="2632" y="749"/>
                </a:lnTo>
                <a:lnTo>
                  <a:pt x="2609" y="758"/>
                </a:lnTo>
                <a:lnTo>
                  <a:pt x="2563" y="778"/>
                </a:lnTo>
                <a:lnTo>
                  <a:pt x="2512" y="804"/>
                </a:lnTo>
                <a:lnTo>
                  <a:pt x="2459" y="836"/>
                </a:lnTo>
                <a:lnTo>
                  <a:pt x="2401" y="873"/>
                </a:lnTo>
                <a:lnTo>
                  <a:pt x="2341" y="917"/>
                </a:lnTo>
                <a:lnTo>
                  <a:pt x="2341" y="917"/>
                </a:lnTo>
                <a:lnTo>
                  <a:pt x="2280" y="964"/>
                </a:lnTo>
                <a:lnTo>
                  <a:pt x="2222" y="1012"/>
                </a:lnTo>
                <a:lnTo>
                  <a:pt x="2165" y="1063"/>
                </a:lnTo>
                <a:lnTo>
                  <a:pt x="2111" y="1114"/>
                </a:lnTo>
                <a:lnTo>
                  <a:pt x="2060" y="1166"/>
                </a:lnTo>
                <a:lnTo>
                  <a:pt x="2010" y="1221"/>
                </a:lnTo>
                <a:lnTo>
                  <a:pt x="1965" y="1275"/>
                </a:lnTo>
                <a:lnTo>
                  <a:pt x="1921" y="1333"/>
                </a:lnTo>
                <a:lnTo>
                  <a:pt x="1834" y="1450"/>
                </a:lnTo>
                <a:lnTo>
                  <a:pt x="1917" y="1531"/>
                </a:lnTo>
                <a:lnTo>
                  <a:pt x="1917" y="1531"/>
                </a:lnTo>
                <a:lnTo>
                  <a:pt x="1975" y="1585"/>
                </a:lnTo>
                <a:lnTo>
                  <a:pt x="2033" y="1636"/>
                </a:lnTo>
                <a:lnTo>
                  <a:pt x="2091" y="1682"/>
                </a:lnTo>
                <a:lnTo>
                  <a:pt x="2149" y="1726"/>
                </a:lnTo>
                <a:lnTo>
                  <a:pt x="2209" y="1766"/>
                </a:lnTo>
                <a:lnTo>
                  <a:pt x="2269" y="1803"/>
                </a:lnTo>
                <a:lnTo>
                  <a:pt x="2329" y="1837"/>
                </a:lnTo>
                <a:lnTo>
                  <a:pt x="2389" y="1867"/>
                </a:lnTo>
                <a:lnTo>
                  <a:pt x="2449" y="1891"/>
                </a:lnTo>
                <a:lnTo>
                  <a:pt x="2510" y="1914"/>
                </a:lnTo>
                <a:lnTo>
                  <a:pt x="2570" y="1933"/>
                </a:lnTo>
                <a:lnTo>
                  <a:pt x="2632" y="1949"/>
                </a:lnTo>
                <a:lnTo>
                  <a:pt x="2693" y="1962"/>
                </a:lnTo>
                <a:lnTo>
                  <a:pt x="2755" y="1970"/>
                </a:lnTo>
                <a:lnTo>
                  <a:pt x="2817" y="1976"/>
                </a:lnTo>
                <a:lnTo>
                  <a:pt x="2880" y="1977"/>
                </a:lnTo>
                <a:lnTo>
                  <a:pt x="2880" y="1977"/>
                </a:lnTo>
                <a:lnTo>
                  <a:pt x="2847" y="2042"/>
                </a:lnTo>
                <a:lnTo>
                  <a:pt x="2813" y="2104"/>
                </a:lnTo>
                <a:lnTo>
                  <a:pt x="2778" y="2162"/>
                </a:lnTo>
                <a:lnTo>
                  <a:pt x="2744" y="2215"/>
                </a:lnTo>
                <a:lnTo>
                  <a:pt x="2709" y="2262"/>
                </a:lnTo>
                <a:lnTo>
                  <a:pt x="2674" y="2308"/>
                </a:lnTo>
                <a:lnTo>
                  <a:pt x="2641" y="2349"/>
                </a:lnTo>
                <a:lnTo>
                  <a:pt x="2605" y="2384"/>
                </a:lnTo>
                <a:lnTo>
                  <a:pt x="2570" y="2415"/>
                </a:lnTo>
                <a:lnTo>
                  <a:pt x="2535" y="2444"/>
                </a:lnTo>
                <a:lnTo>
                  <a:pt x="2498" y="2466"/>
                </a:lnTo>
                <a:lnTo>
                  <a:pt x="2463" y="2486"/>
                </a:lnTo>
                <a:lnTo>
                  <a:pt x="2428" y="2500"/>
                </a:lnTo>
                <a:lnTo>
                  <a:pt x="2391" y="2510"/>
                </a:lnTo>
                <a:lnTo>
                  <a:pt x="2355" y="2517"/>
                </a:lnTo>
                <a:lnTo>
                  <a:pt x="2336" y="2519"/>
                </a:lnTo>
                <a:lnTo>
                  <a:pt x="2318" y="2519"/>
                </a:lnTo>
                <a:lnTo>
                  <a:pt x="2318" y="2519"/>
                </a:lnTo>
                <a:lnTo>
                  <a:pt x="2285" y="2517"/>
                </a:lnTo>
                <a:lnTo>
                  <a:pt x="2248" y="2512"/>
                </a:lnTo>
                <a:lnTo>
                  <a:pt x="2211" y="2503"/>
                </a:lnTo>
                <a:lnTo>
                  <a:pt x="2172" y="2491"/>
                </a:lnTo>
                <a:lnTo>
                  <a:pt x="2130" y="2473"/>
                </a:lnTo>
                <a:lnTo>
                  <a:pt x="2088" y="2454"/>
                </a:lnTo>
                <a:lnTo>
                  <a:pt x="2042" y="2431"/>
                </a:lnTo>
                <a:lnTo>
                  <a:pt x="1996" y="2403"/>
                </a:lnTo>
                <a:lnTo>
                  <a:pt x="1947" y="2373"/>
                </a:lnTo>
                <a:lnTo>
                  <a:pt x="1898" y="2338"/>
                </a:lnTo>
                <a:lnTo>
                  <a:pt x="1845" y="2301"/>
                </a:lnTo>
                <a:lnTo>
                  <a:pt x="1790" y="2259"/>
                </a:lnTo>
                <a:lnTo>
                  <a:pt x="1734" y="2215"/>
                </a:lnTo>
                <a:lnTo>
                  <a:pt x="1678" y="2166"/>
                </a:lnTo>
                <a:lnTo>
                  <a:pt x="1618" y="2113"/>
                </a:lnTo>
                <a:lnTo>
                  <a:pt x="1556" y="2057"/>
                </a:lnTo>
                <a:lnTo>
                  <a:pt x="1424" y="1937"/>
                </a:lnTo>
                <a:close/>
              </a:path>
            </a:pathLst>
          </a:custGeom>
          <a:solidFill>
            <a:schemeClr val="tx1"/>
          </a:solidFill>
          <a:ln>
            <a:noFill/>
          </a:ln>
          <a:extLst/>
        </p:spPr>
        <p:txBody>
          <a:bodyPr vert="horz" wrap="square" lIns="93297" tIns="46649" rIns="93297" bIns="46649" numCol="1" anchor="t" anchorCtr="0" compatLnSpc="1">
            <a:prstTxWarp prst="textNoShape">
              <a:avLst/>
            </a:prstTxWarp>
          </a:bodyPr>
          <a:lstStyle/>
          <a:p>
            <a:endParaRPr lang="de-DE" sz="1100" dirty="0">
              <a:latin typeface="EnBW DIN Pro" panose="020B0504020101020102" pitchFamily="34" charset="0"/>
              <a:cs typeface="EnBW DIN Pro" panose="020B0504020101020102" pitchFamily="34" charset="0"/>
              <a:sym typeface="EnBW DIN Pro" panose="020B0504020101020102" pitchFamily="34" charset="0"/>
            </a:endParaRPr>
          </a:p>
        </p:txBody>
      </p:sp>
    </p:spTree>
    <p:extLst>
      <p:ext uri="{BB962C8B-B14F-4D97-AF65-F5344CB8AC3E}">
        <p14:creationId xmlns:p14="http://schemas.microsoft.com/office/powerpoint/2010/main" val="3333910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Projektidee</a:t>
            </a:r>
            <a:endParaRPr lang="de-CH" dirty="0"/>
          </a:p>
        </p:txBody>
      </p:sp>
      <p:sp>
        <p:nvSpPr>
          <p:cNvPr id="3" name="Inhaltsplatzhalter 2"/>
          <p:cNvSpPr>
            <a:spLocks noGrp="1"/>
          </p:cNvSpPr>
          <p:nvPr>
            <p:ph sz="quarter" idx="11"/>
          </p:nvPr>
        </p:nvSpPr>
        <p:spPr>
          <a:xfrm>
            <a:off x="2051050" y="5362922"/>
            <a:ext cx="6697414" cy="730374"/>
          </a:xfrm>
        </p:spPr>
        <p:txBody>
          <a:bodyPr/>
          <a:lstStyle/>
          <a:p>
            <a:pPr>
              <a:tabLst>
                <a:tab pos="1341438" algn="l"/>
              </a:tabLst>
            </a:pPr>
            <a:r>
              <a:rPr lang="de-CH" dirty="0" smtClean="0"/>
              <a:t>Projekt 	[Projektname einfügen]</a:t>
            </a:r>
          </a:p>
          <a:p>
            <a:pPr>
              <a:tabLst>
                <a:tab pos="1341438" algn="l"/>
              </a:tabLst>
            </a:pPr>
            <a:r>
              <a:rPr lang="de-CH" dirty="0" smtClean="0"/>
              <a:t>Datum | Autor:	[Datum einfügen] | [Autor einfügen]</a:t>
            </a:r>
            <a:endParaRPr lang="de-CH" dirty="0"/>
          </a:p>
        </p:txBody>
      </p:sp>
    </p:spTree>
    <p:extLst>
      <p:ext uri="{BB962C8B-B14F-4D97-AF65-F5344CB8AC3E}">
        <p14:creationId xmlns:p14="http://schemas.microsoft.com/office/powerpoint/2010/main" val="846410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e 4"/>
          <p:cNvGraphicFramePr>
            <a:graphicFrameLocks noGrp="1"/>
          </p:cNvGraphicFramePr>
          <p:nvPr>
            <p:extLst/>
          </p:nvPr>
        </p:nvGraphicFramePr>
        <p:xfrm>
          <a:off x="401977" y="1346800"/>
          <a:ext cx="8353610" cy="4541504"/>
        </p:xfrm>
        <a:graphic>
          <a:graphicData uri="http://schemas.openxmlformats.org/drawingml/2006/table">
            <a:tbl>
              <a:tblPr firstRow="1" bandRow="1">
                <a:tableStyleId>{2D5ABB26-0587-4C30-8999-92F81FD0307C}</a:tableStyleId>
              </a:tblPr>
              <a:tblGrid>
                <a:gridCol w="857655">
                  <a:extLst>
                    <a:ext uri="{9D8B030D-6E8A-4147-A177-3AD203B41FA5}">
                      <a16:colId xmlns:a16="http://schemas.microsoft.com/office/drawing/2014/main" val="907613046"/>
                    </a:ext>
                  </a:extLst>
                </a:gridCol>
                <a:gridCol w="3312368">
                  <a:extLst>
                    <a:ext uri="{9D8B030D-6E8A-4147-A177-3AD203B41FA5}">
                      <a16:colId xmlns:a16="http://schemas.microsoft.com/office/drawing/2014/main" val="1915443621"/>
                    </a:ext>
                  </a:extLst>
                </a:gridCol>
                <a:gridCol w="2520280">
                  <a:extLst>
                    <a:ext uri="{9D8B030D-6E8A-4147-A177-3AD203B41FA5}">
                      <a16:colId xmlns:a16="http://schemas.microsoft.com/office/drawing/2014/main" val="2122285674"/>
                    </a:ext>
                  </a:extLst>
                </a:gridCol>
                <a:gridCol w="1663307">
                  <a:extLst>
                    <a:ext uri="{9D8B030D-6E8A-4147-A177-3AD203B41FA5}">
                      <a16:colId xmlns:a16="http://schemas.microsoft.com/office/drawing/2014/main" val="369514549"/>
                    </a:ext>
                  </a:extLst>
                </a:gridCol>
              </a:tblGrid>
              <a:tr h="266297">
                <a:tc gridSpan="4">
                  <a:txBody>
                    <a:bodyPr/>
                    <a:lstStyle/>
                    <a:p>
                      <a:r>
                        <a:rPr lang="de-CH" sz="1200" b="1" dirty="0" smtClean="0"/>
                        <a:t>Steckbrief</a:t>
                      </a:r>
                      <a:endParaRPr lang="de-CH"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hMerge="1">
                  <a:txBody>
                    <a:bodyPr/>
                    <a:lstStyle/>
                    <a:p>
                      <a:endParaRPr lang="de-CH"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26163784"/>
                  </a:ext>
                </a:extLst>
              </a:tr>
              <a:tr h="251502">
                <a:tc>
                  <a:txBody>
                    <a:bodyPr/>
                    <a:lstStyle/>
                    <a:p>
                      <a:pPr algn="l"/>
                      <a:r>
                        <a:rPr lang="de-CH" sz="1100" dirty="0" smtClean="0"/>
                        <a:t>Ersteller</a:t>
                      </a:r>
                      <a:endParaRPr lang="de-CH"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457200" rtl="0" eaLnBrk="1" latinLnBrk="0" hangingPunct="1"/>
                      <a:r>
                        <a:rPr lang="de-CH" sz="1100" kern="1200" dirty="0" smtClean="0"/>
                        <a:t>Organisationseinheit</a:t>
                      </a:r>
                      <a:endParaRPr lang="de-CH" sz="1100" b="1" kern="120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8006444"/>
                  </a:ext>
                </a:extLst>
              </a:tr>
              <a:tr h="251502">
                <a:tc>
                  <a:txBody>
                    <a:bodyPr/>
                    <a:lstStyle/>
                    <a:p>
                      <a:pPr algn="l"/>
                      <a:r>
                        <a:rPr lang="de-CH" sz="1100" dirty="0" smtClean="0"/>
                        <a:t>Datum</a:t>
                      </a:r>
                      <a:endParaRPr lang="de-CH"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457200" rtl="0" eaLnBrk="1" latinLnBrk="0" hangingPunct="1"/>
                      <a:r>
                        <a:rPr lang="de-CH" sz="1100" kern="1200" dirty="0" smtClean="0"/>
                        <a:t>Betroffene</a:t>
                      </a:r>
                      <a:r>
                        <a:rPr lang="de-CH" sz="1100" kern="1200" baseline="0" dirty="0" smtClean="0"/>
                        <a:t> Organisationseinheiten</a:t>
                      </a:r>
                      <a:endParaRPr lang="de-CH" sz="1100" b="1" kern="120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8192026"/>
                  </a:ext>
                </a:extLst>
              </a:tr>
              <a:tr h="251502">
                <a:tc>
                  <a:txBody>
                    <a:bodyPr/>
                    <a:lstStyle/>
                    <a:p>
                      <a:pPr algn="l"/>
                      <a:r>
                        <a:rPr lang="de-CH" sz="1100" dirty="0" smtClean="0"/>
                        <a:t>Status</a:t>
                      </a:r>
                      <a:endParaRPr lang="de-CH"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273004"/>
                  </a:ext>
                </a:extLst>
              </a:tr>
              <a:tr h="266297">
                <a:tc grid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1200" b="1" kern="1200" dirty="0" smtClean="0">
                          <a:solidFill>
                            <a:schemeClr val="tx1"/>
                          </a:solidFill>
                          <a:latin typeface="+mn-lt"/>
                          <a:ea typeface="+mn-ea"/>
                          <a:cs typeface="+mn-cs"/>
                        </a:rPr>
                        <a:t>Kurzbeschreibung der Projektidee </a:t>
                      </a:r>
                      <a:r>
                        <a:rPr lang="de-CH" sz="700" b="0" kern="1200" dirty="0" smtClean="0">
                          <a:solidFill>
                            <a:schemeClr val="tx1"/>
                          </a:solidFill>
                          <a:latin typeface="+mn-lt"/>
                          <a:ea typeface="+mn-ea"/>
                          <a:cs typeface="+mn-cs"/>
                        </a:rPr>
                        <a:t>(</a:t>
                      </a:r>
                      <a:r>
                        <a:rPr lang="de-CH" sz="700" dirty="0" smtClean="0"/>
                        <a:t>Beschreiben Sie Ihre Projektidee und die drei wichtigsten Anforderungen)</a:t>
                      </a:r>
                      <a:endParaRPr lang="de-CH"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2688710043"/>
                  </a:ext>
                </a:extLst>
              </a:tr>
              <a:tr h="1065186">
                <a:tc gridSpan="4">
                  <a:txBody>
                    <a:bodyPr/>
                    <a:lstStyle/>
                    <a:p>
                      <a:r>
                        <a:rPr lang="de-CH" sz="1100" dirty="0" smtClean="0"/>
                        <a:t>Text</a:t>
                      </a:r>
                      <a:endParaRPr lang="de-CH" sz="1100" baseline="0" dirty="0" smtClean="0"/>
                    </a:p>
                    <a:p>
                      <a:endParaRPr lang="de-CH" sz="1100" baseline="0" dirty="0" smtClean="0"/>
                    </a:p>
                    <a:p>
                      <a:r>
                        <a:rPr lang="de-CH" sz="1100" baseline="0" dirty="0" smtClean="0"/>
                        <a:t>Wichtigste Anforderungen:</a:t>
                      </a:r>
                    </a:p>
                    <a:p>
                      <a:pPr marL="171450" indent="-171450">
                        <a:buFont typeface="Arial" panose="020B0604020202020204" pitchFamily="34" charset="0"/>
                        <a:buChar char="•"/>
                      </a:pPr>
                      <a:r>
                        <a:rPr lang="de-CH" sz="1100" dirty="0" smtClean="0"/>
                        <a:t>Text</a:t>
                      </a:r>
                    </a:p>
                    <a:p>
                      <a:pPr marL="171450" indent="-171450">
                        <a:buFont typeface="Arial" panose="020B0604020202020204" pitchFamily="34" charset="0"/>
                        <a:buChar char="•"/>
                      </a:pPr>
                      <a:r>
                        <a:rPr lang="de-CH" sz="1100" baseline="0" dirty="0" smtClean="0"/>
                        <a:t>Text</a:t>
                      </a:r>
                    </a:p>
                    <a:p>
                      <a:pPr marL="171450" indent="-171450">
                        <a:buFont typeface="Arial" panose="020B0604020202020204" pitchFamily="34" charset="0"/>
                        <a:buChar char="•"/>
                      </a:pPr>
                      <a:r>
                        <a:rPr lang="de-CH" sz="1100" baseline="0" dirty="0" smtClean="0"/>
                        <a:t>Text</a:t>
                      </a:r>
                      <a:endParaRPr lang="de-CH"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2353632495"/>
                  </a:ext>
                </a:extLst>
              </a:tr>
              <a:tr h="266297">
                <a:tc gridSpan="2">
                  <a:txBody>
                    <a:bodyPr/>
                    <a:lstStyle/>
                    <a:p>
                      <a:pPr marL="0" indent="0" algn="l" defTabSz="457200" rtl="0" eaLnBrk="1" latinLnBrk="0" hangingPunct="1">
                        <a:buFont typeface="Wingdings" panose="05000000000000000000" pitchFamily="2" charset="2"/>
                        <a:buNone/>
                      </a:pPr>
                      <a:r>
                        <a:rPr lang="de-CH" sz="1200" b="1" kern="1200" dirty="0" smtClean="0">
                          <a:solidFill>
                            <a:schemeClr val="tx1"/>
                          </a:solidFill>
                          <a:latin typeface="+mn-lt"/>
                          <a:ea typeface="+mn-ea"/>
                          <a:cs typeface="+mn-cs"/>
                        </a:rPr>
                        <a:t>Ist-Situation</a:t>
                      </a:r>
                      <a:r>
                        <a:rPr lang="de-CH" sz="1200" b="1" kern="1200" baseline="0" dirty="0" smtClean="0">
                          <a:solidFill>
                            <a:schemeClr val="tx1"/>
                          </a:solidFill>
                          <a:latin typeface="+mn-lt"/>
                          <a:ea typeface="+mn-ea"/>
                          <a:cs typeface="+mn-cs"/>
                        </a:rPr>
                        <a:t> / Ausgangslage</a:t>
                      </a:r>
                      <a:endParaRPr lang="de-CH"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de-CH" sz="1200" b="1" kern="1200" dirty="0" smtClean="0">
                          <a:solidFill>
                            <a:schemeClr val="tx1"/>
                          </a:solidFill>
                          <a:latin typeface="+mn-lt"/>
                          <a:ea typeface="+mn-ea"/>
                          <a:cs typeface="+mn-cs"/>
                        </a:rPr>
                        <a:t>Ziele </a:t>
                      </a:r>
                      <a:r>
                        <a:rPr lang="de-CH" sz="700" b="1" kern="1200" dirty="0" smtClean="0">
                          <a:solidFill>
                            <a:schemeClr val="tx1"/>
                          </a:solidFill>
                          <a:latin typeface="+mn-lt"/>
                          <a:ea typeface="+mn-ea"/>
                          <a:cs typeface="+mn-cs"/>
                        </a:rPr>
                        <a:t>(Was soll erreicht werden?)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extLst>
                  <a:ext uri="{0D108BD9-81ED-4DB2-BD59-A6C34878D82A}">
                    <a16:rowId xmlns:a16="http://schemas.microsoft.com/office/drawing/2014/main" val="257987917"/>
                  </a:ext>
                </a:extLst>
              </a:tr>
              <a:tr h="902450">
                <a:tc gridSpan="2">
                  <a:txBody>
                    <a:bodyPr/>
                    <a:lstStyle/>
                    <a:p>
                      <a:pPr marL="171450" indent="-171450">
                        <a:buFont typeface="Wingdings" panose="05000000000000000000" pitchFamily="2" charset="2"/>
                        <a:buChar char="§"/>
                      </a:pPr>
                      <a:r>
                        <a:rPr lang="de-CH" sz="1100" dirty="0" smtClean="0"/>
                        <a:t>Text</a:t>
                      </a:r>
                      <a:endParaRPr lang="de-CH" sz="11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tc gridSpan="2">
                  <a:txBody>
                    <a:bodyPr/>
                    <a:lstStyle/>
                    <a:p>
                      <a:pPr marL="171450" indent="-171450">
                        <a:buFont typeface="Wingdings" panose="05000000000000000000" pitchFamily="2" charset="2"/>
                        <a:buChar char="§"/>
                      </a:pPr>
                      <a:r>
                        <a:rPr lang="en-US" sz="1100" dirty="0" smtClean="0"/>
                        <a:t>Text</a:t>
                      </a:r>
                      <a:endParaRPr lang="en-US" sz="1100" baseline="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7098897"/>
                  </a:ext>
                </a:extLst>
              </a:tr>
              <a:tr h="369856">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de-CH" sz="1200" b="1" kern="1200" dirty="0" smtClean="0">
                          <a:solidFill>
                            <a:schemeClr val="tx1"/>
                          </a:solidFill>
                          <a:latin typeface="+mn-lt"/>
                          <a:ea typeface="+mn-ea"/>
                          <a:cs typeface="+mn-cs"/>
                        </a:rPr>
                        <a:t>Zu erwartender Nutzen /</a:t>
                      </a:r>
                      <a:r>
                        <a:rPr lang="de-CH" sz="1200" b="1" kern="1200" baseline="0" dirty="0" smtClean="0">
                          <a:solidFill>
                            <a:schemeClr val="tx1"/>
                          </a:solidFill>
                          <a:latin typeface="+mn-lt"/>
                          <a:ea typeface="+mn-ea"/>
                          <a:cs typeface="+mn-cs"/>
                        </a:rPr>
                        <a:t> </a:t>
                      </a:r>
                      <a:r>
                        <a:rPr lang="de-CH" sz="1200" b="1" kern="1200" dirty="0" smtClean="0">
                          <a:solidFill>
                            <a:schemeClr val="tx1"/>
                          </a:solidFill>
                          <a:latin typeface="+mn-lt"/>
                          <a:ea typeface="+mn-ea"/>
                          <a:cs typeface="+mn-cs"/>
                        </a:rPr>
                        <a:t>Vorteile </a:t>
                      </a:r>
                      <a:br>
                        <a:rPr lang="de-CH" sz="1200" b="1" kern="1200" dirty="0" smtClean="0">
                          <a:solidFill>
                            <a:schemeClr val="tx1"/>
                          </a:solidFill>
                          <a:latin typeface="+mn-lt"/>
                          <a:ea typeface="+mn-ea"/>
                          <a:cs typeface="+mn-cs"/>
                        </a:rPr>
                      </a:br>
                      <a:r>
                        <a:rPr lang="de-CH" sz="700" b="1" kern="1200" dirty="0" smtClean="0">
                          <a:solidFill>
                            <a:schemeClr val="tx1"/>
                          </a:solidFill>
                          <a:latin typeface="+mn-lt"/>
                          <a:ea typeface="+mn-ea"/>
                          <a:cs typeface="+mn-cs"/>
                        </a:rPr>
                        <a:t>(</a:t>
                      </a:r>
                      <a:r>
                        <a:rPr lang="de-CH" sz="700" dirty="0" smtClean="0"/>
                        <a:t>Was</a:t>
                      </a:r>
                      <a:r>
                        <a:rPr lang="de-CH" sz="700" baseline="0" dirty="0" smtClean="0"/>
                        <a:t> ist der Nutzen / Vorteil bei Umsetzung der Projektidee?)</a:t>
                      </a:r>
                      <a:endParaRPr lang="de-CH" sz="7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de-CH" sz="1200" b="1" kern="1200" dirty="0" smtClean="0">
                          <a:solidFill>
                            <a:schemeClr val="tx1"/>
                          </a:solidFill>
                          <a:latin typeface="+mn-lt"/>
                          <a:ea typeface="+mn-ea"/>
                          <a:cs typeface="+mn-cs"/>
                        </a:rPr>
                        <a:t>Weitere Bemerkungen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extLst>
                  <a:ext uri="{0D108BD9-81ED-4DB2-BD59-A6C34878D82A}">
                    <a16:rowId xmlns:a16="http://schemas.microsoft.com/office/drawing/2014/main" val="3725420093"/>
                  </a:ext>
                </a:extLst>
              </a:tr>
              <a:tr h="560574">
                <a:tc gridSpan="2">
                  <a:txBody>
                    <a:bodyPr/>
                    <a:lstStyle/>
                    <a:p>
                      <a:pPr marL="171450" indent="-171450" algn="l" defTabSz="457200" rtl="0" eaLnBrk="1" latinLnBrk="0" hangingPunct="1">
                        <a:buClrTx/>
                        <a:buFont typeface="Wingdings" panose="05000000000000000000" pitchFamily="2" charset="2"/>
                        <a:buChar char="§"/>
                      </a:pPr>
                      <a:r>
                        <a:rPr lang="de-CH" sz="1100" kern="1200" dirty="0" smtClean="0">
                          <a:solidFill>
                            <a:schemeClr val="tx1"/>
                          </a:solidFill>
                          <a:latin typeface="+mn-lt"/>
                          <a:ea typeface="+mn-ea"/>
                          <a:cs typeface="+mn-cs"/>
                        </a:rPr>
                        <a:t>Text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tc gridSpan="2">
                  <a:txBody>
                    <a:bodyPr/>
                    <a:lstStyle/>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de-CH" sz="1100" kern="1200" dirty="0" smtClean="0">
                          <a:solidFill>
                            <a:schemeClr val="tx1"/>
                          </a:solidFill>
                          <a:latin typeface="+mn-lt"/>
                          <a:ea typeface="+mn-ea"/>
                          <a:cs typeface="+mn-cs"/>
                        </a:rPr>
                        <a:t>Text</a:t>
                      </a:r>
                    </a:p>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CH" sz="1100" b="0" i="0" u="none" strike="noStrike" kern="1200" cap="none" spc="0" normalizeH="0" baseline="0" noProof="0" dirty="0" smtClean="0">
                        <a:ln>
                          <a:noFill/>
                        </a:ln>
                        <a:solidFill>
                          <a:srgbClr val="000000"/>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extLst>
                  <a:ext uri="{0D108BD9-81ED-4DB2-BD59-A6C34878D82A}">
                    <a16:rowId xmlns:a16="http://schemas.microsoft.com/office/drawing/2014/main" val="4122282999"/>
                  </a:ext>
                </a:extLst>
              </a:tr>
            </a:tbl>
          </a:graphicData>
        </a:graphic>
      </p:graphicFrame>
      <p:sp>
        <p:nvSpPr>
          <p:cNvPr id="6" name="Titel 1"/>
          <p:cNvSpPr>
            <a:spLocks noGrp="1"/>
          </p:cNvSpPr>
          <p:nvPr>
            <p:ph type="title"/>
          </p:nvPr>
        </p:nvSpPr>
        <p:spPr>
          <a:xfrm>
            <a:off x="395288" y="338761"/>
            <a:ext cx="8355012" cy="353935"/>
          </a:xfrm>
        </p:spPr>
        <p:txBody>
          <a:bodyPr/>
          <a:lstStyle/>
          <a:p>
            <a:r>
              <a:rPr lang="de-CH" dirty="0" smtClean="0"/>
              <a:t>Projektidee </a:t>
            </a:r>
            <a:r>
              <a:rPr lang="de-CH" dirty="0" smtClean="0">
                <a:solidFill>
                  <a:srgbClr val="FF0000"/>
                </a:solidFill>
              </a:rPr>
              <a:t>XYZ</a:t>
            </a:r>
            <a:endParaRPr lang="de-CH" dirty="0">
              <a:solidFill>
                <a:srgbClr val="FF0000"/>
              </a:solidFill>
            </a:endParaRPr>
          </a:p>
        </p:txBody>
      </p:sp>
      <p:sp>
        <p:nvSpPr>
          <p:cNvPr id="7" name="Textplatzhalter 2"/>
          <p:cNvSpPr>
            <a:spLocks noGrp="1"/>
          </p:cNvSpPr>
          <p:nvPr>
            <p:ph type="body" sz="quarter" idx="10"/>
          </p:nvPr>
        </p:nvSpPr>
        <p:spPr>
          <a:xfrm>
            <a:off x="388279" y="641897"/>
            <a:ext cx="8362021" cy="359817"/>
          </a:xfrm>
        </p:spPr>
        <p:txBody>
          <a:bodyPr/>
          <a:lstStyle/>
          <a:p>
            <a:r>
              <a:rPr lang="de-CH" dirty="0" smtClean="0"/>
              <a:t>Vorlage (</a:t>
            </a:r>
            <a:r>
              <a:rPr lang="de-CH" dirty="0" err="1" smtClean="0"/>
              <a:t>One</a:t>
            </a:r>
            <a:r>
              <a:rPr lang="de-CH" dirty="0" smtClean="0"/>
              <a:t> Pager)</a:t>
            </a:r>
            <a:endParaRPr lang="de-CH" dirty="0"/>
          </a:p>
        </p:txBody>
      </p:sp>
    </p:spTree>
    <p:extLst>
      <p:ext uri="{BB962C8B-B14F-4D97-AF65-F5344CB8AC3E}">
        <p14:creationId xmlns:p14="http://schemas.microsoft.com/office/powerpoint/2010/main" val="23637851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a:t>Projektidee </a:t>
            </a:r>
            <a:r>
              <a:rPr lang="de-CH" dirty="0">
                <a:solidFill>
                  <a:srgbClr val="FF0000"/>
                </a:solidFill>
              </a:rPr>
              <a:t>XYZ</a:t>
            </a:r>
          </a:p>
        </p:txBody>
      </p:sp>
      <p:sp>
        <p:nvSpPr>
          <p:cNvPr id="3" name="Textplatzhalter 2"/>
          <p:cNvSpPr>
            <a:spLocks noGrp="1"/>
          </p:cNvSpPr>
          <p:nvPr>
            <p:ph type="body" sz="quarter" idx="10"/>
          </p:nvPr>
        </p:nvSpPr>
        <p:spPr/>
        <p:txBody>
          <a:bodyPr/>
          <a:lstStyle/>
          <a:p>
            <a:r>
              <a:rPr lang="de-CH" dirty="0" smtClean="0"/>
              <a:t>Beispielhafte </a:t>
            </a:r>
            <a:r>
              <a:rPr lang="de-CH" dirty="0"/>
              <a:t>Projektidee: Projekt Zeiterfassung Schweiz</a:t>
            </a:r>
          </a:p>
        </p:txBody>
      </p:sp>
      <p:graphicFrame>
        <p:nvGraphicFramePr>
          <p:cNvPr id="5" name="Tabelle 4"/>
          <p:cNvGraphicFramePr>
            <a:graphicFrameLocks noGrp="1"/>
          </p:cNvGraphicFramePr>
          <p:nvPr>
            <p:extLst/>
          </p:nvPr>
        </p:nvGraphicFramePr>
        <p:xfrm>
          <a:off x="401977" y="1346800"/>
          <a:ext cx="8353610" cy="4602480"/>
        </p:xfrm>
        <a:graphic>
          <a:graphicData uri="http://schemas.openxmlformats.org/drawingml/2006/table">
            <a:tbl>
              <a:tblPr firstRow="1" bandRow="1">
                <a:tableStyleId>{2D5ABB26-0587-4C30-8999-92F81FD0307C}</a:tableStyleId>
              </a:tblPr>
              <a:tblGrid>
                <a:gridCol w="857655">
                  <a:extLst>
                    <a:ext uri="{9D8B030D-6E8A-4147-A177-3AD203B41FA5}">
                      <a16:colId xmlns:a16="http://schemas.microsoft.com/office/drawing/2014/main" val="907613046"/>
                    </a:ext>
                  </a:extLst>
                </a:gridCol>
                <a:gridCol w="3312368">
                  <a:extLst>
                    <a:ext uri="{9D8B030D-6E8A-4147-A177-3AD203B41FA5}">
                      <a16:colId xmlns:a16="http://schemas.microsoft.com/office/drawing/2014/main" val="1915443621"/>
                    </a:ext>
                  </a:extLst>
                </a:gridCol>
                <a:gridCol w="2520280">
                  <a:extLst>
                    <a:ext uri="{9D8B030D-6E8A-4147-A177-3AD203B41FA5}">
                      <a16:colId xmlns:a16="http://schemas.microsoft.com/office/drawing/2014/main" val="2122285674"/>
                    </a:ext>
                  </a:extLst>
                </a:gridCol>
                <a:gridCol w="1663307">
                  <a:extLst>
                    <a:ext uri="{9D8B030D-6E8A-4147-A177-3AD203B41FA5}">
                      <a16:colId xmlns:a16="http://schemas.microsoft.com/office/drawing/2014/main" val="369514549"/>
                    </a:ext>
                  </a:extLst>
                </a:gridCol>
              </a:tblGrid>
              <a:tr h="266297">
                <a:tc gridSpan="4">
                  <a:txBody>
                    <a:bodyPr/>
                    <a:lstStyle/>
                    <a:p>
                      <a:r>
                        <a:rPr lang="de-CH" sz="1200" b="1" dirty="0" smtClean="0"/>
                        <a:t>Steckbrief</a:t>
                      </a:r>
                      <a:endParaRPr lang="de-CH" sz="12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hMerge="1">
                  <a:txBody>
                    <a:bodyPr/>
                    <a:lstStyle/>
                    <a:p>
                      <a:endParaRPr lang="de-CH"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26163784"/>
                  </a:ext>
                </a:extLst>
              </a:tr>
              <a:tr h="251502">
                <a:tc>
                  <a:txBody>
                    <a:bodyPr/>
                    <a:lstStyle/>
                    <a:p>
                      <a:pPr algn="l"/>
                      <a:r>
                        <a:rPr lang="de-CH" sz="1100" dirty="0" smtClean="0"/>
                        <a:t>Ersteller</a:t>
                      </a:r>
                      <a:endParaRPr lang="de-CH"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t>Joëlle</a:t>
                      </a:r>
                      <a:r>
                        <a:rPr lang="de-CH" sz="1100" baseline="0" dirty="0" smtClean="0"/>
                        <a:t> Steib, Claudio Nolli</a:t>
                      </a:r>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457200" rtl="0" eaLnBrk="1" latinLnBrk="0" hangingPunct="1"/>
                      <a:r>
                        <a:rPr lang="de-CH" sz="1100" kern="1200" dirty="0" smtClean="0"/>
                        <a:t>Organisationseinheit</a:t>
                      </a:r>
                      <a:endParaRPr lang="de-CH" sz="1100" b="1" kern="120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t>SSC </a:t>
                      </a:r>
                      <a:r>
                        <a:rPr lang="de-CH" sz="1100" dirty="0" err="1" smtClean="0"/>
                        <a:t>Payroll</a:t>
                      </a:r>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8006444"/>
                  </a:ext>
                </a:extLst>
              </a:tr>
              <a:tr h="251502">
                <a:tc>
                  <a:txBody>
                    <a:bodyPr/>
                    <a:lstStyle/>
                    <a:p>
                      <a:pPr algn="l"/>
                      <a:r>
                        <a:rPr lang="de-CH" sz="1100" dirty="0" smtClean="0"/>
                        <a:t>Datum</a:t>
                      </a:r>
                      <a:endParaRPr lang="de-CH"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t>05.01.2018</a:t>
                      </a:r>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defTabSz="457200" rtl="0" eaLnBrk="1" latinLnBrk="0" hangingPunct="1"/>
                      <a:r>
                        <a:rPr lang="de-CH" sz="1100" kern="1200" dirty="0" smtClean="0"/>
                        <a:t>Betroffene</a:t>
                      </a:r>
                      <a:r>
                        <a:rPr lang="de-CH" sz="1100" kern="1200" baseline="0" dirty="0" smtClean="0"/>
                        <a:t> Organisationseinheiten</a:t>
                      </a:r>
                      <a:endParaRPr lang="de-CH" sz="1100" b="1" kern="1200" dirty="0" smtClean="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t>CH Gesellschaften</a:t>
                      </a:r>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38192026"/>
                  </a:ext>
                </a:extLst>
              </a:tr>
              <a:tr h="251502">
                <a:tc>
                  <a:txBody>
                    <a:bodyPr/>
                    <a:lstStyle/>
                    <a:p>
                      <a:pPr algn="l"/>
                      <a:r>
                        <a:rPr lang="de-CH" sz="1100" dirty="0" smtClean="0"/>
                        <a:t>Status</a:t>
                      </a:r>
                      <a:endParaRPr lang="de-CH" sz="11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de-CH" sz="1100" dirty="0" smtClean="0">
                          <a:solidFill>
                            <a:schemeClr val="tx1"/>
                          </a:solidFill>
                        </a:rPr>
                        <a:t>Freigegeben</a:t>
                      </a:r>
                      <a:endParaRPr lang="de-CH"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de-CH"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37273004"/>
                  </a:ext>
                </a:extLst>
              </a:tr>
              <a:tr h="266297">
                <a:tc gridSpan="4">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CH" sz="1200" b="1" kern="1200" dirty="0" smtClean="0">
                          <a:solidFill>
                            <a:schemeClr val="tx1"/>
                          </a:solidFill>
                          <a:latin typeface="+mn-lt"/>
                          <a:ea typeface="+mn-ea"/>
                          <a:cs typeface="+mn-cs"/>
                        </a:rPr>
                        <a:t>Kurzbeschreibung der Projektidee </a:t>
                      </a:r>
                      <a:r>
                        <a:rPr lang="de-CH" sz="700" b="0" kern="1200" dirty="0" smtClean="0">
                          <a:solidFill>
                            <a:schemeClr val="tx1"/>
                          </a:solidFill>
                          <a:latin typeface="+mn-lt"/>
                          <a:ea typeface="+mn-ea"/>
                          <a:cs typeface="+mn-cs"/>
                        </a:rPr>
                        <a:t>(</a:t>
                      </a:r>
                      <a:r>
                        <a:rPr lang="de-CH" sz="700" dirty="0" smtClean="0"/>
                        <a:t>Beschreiben Sie Ihre Projektidee und die drei wichtigsten Anforderungen)</a:t>
                      </a:r>
                      <a:endParaRPr lang="de-CH"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2688710043"/>
                  </a:ext>
                </a:extLst>
              </a:tr>
              <a:tr h="1065186">
                <a:tc gridSpan="4">
                  <a:txBody>
                    <a:bodyPr/>
                    <a:lstStyle/>
                    <a:p>
                      <a:r>
                        <a:rPr lang="de-CH" sz="1100" dirty="0" smtClean="0"/>
                        <a:t>Evaluation</a:t>
                      </a:r>
                      <a:r>
                        <a:rPr lang="de-CH" sz="1100" baseline="0" dirty="0" smtClean="0"/>
                        <a:t> und Implementierung eines modernen Zeiterfassungssystems für sämtliche CH-Gesellschaften</a:t>
                      </a:r>
                    </a:p>
                    <a:p>
                      <a:endParaRPr lang="de-CH" sz="1100" baseline="0" dirty="0" smtClean="0"/>
                    </a:p>
                    <a:p>
                      <a:r>
                        <a:rPr lang="de-CH" sz="1100" baseline="0" dirty="0" smtClean="0"/>
                        <a:t>Wichtigste Anforderungen:</a:t>
                      </a:r>
                    </a:p>
                    <a:p>
                      <a:pPr marL="171450" indent="-171450">
                        <a:buFont typeface="Arial" panose="020B0604020202020204" pitchFamily="34" charset="0"/>
                        <a:buChar char="•"/>
                      </a:pPr>
                      <a:r>
                        <a:rPr lang="de-CH" sz="1100" dirty="0" smtClean="0"/>
                        <a:t>Kompatibilität</a:t>
                      </a:r>
                      <a:r>
                        <a:rPr lang="de-CH" sz="1100" baseline="0" dirty="0" smtClean="0"/>
                        <a:t> mit bestehenden Zutrittskontrollsystemen und vorhandenen </a:t>
                      </a:r>
                      <a:r>
                        <a:rPr lang="de-CH" sz="1100" baseline="0" dirty="0" err="1" smtClean="0"/>
                        <a:t>Badges</a:t>
                      </a:r>
                      <a:endParaRPr lang="de-CH" sz="1100" baseline="0" dirty="0" smtClean="0"/>
                    </a:p>
                    <a:p>
                      <a:pPr marL="171450" indent="-171450">
                        <a:buFont typeface="Arial" panose="020B0604020202020204" pitchFamily="34" charset="0"/>
                        <a:buChar char="•"/>
                      </a:pPr>
                      <a:r>
                        <a:rPr lang="de-CH" sz="1100" baseline="0" dirty="0" smtClean="0"/>
                        <a:t>Einfache Anbindung an SAP HR und BORM</a:t>
                      </a:r>
                    </a:p>
                    <a:p>
                      <a:pPr marL="171450" indent="-171450">
                        <a:buFont typeface="Arial" panose="020B0604020202020204" pitchFamily="34" charset="0"/>
                        <a:buChar char="•"/>
                      </a:pPr>
                      <a:r>
                        <a:rPr lang="de-CH" sz="1100" baseline="0" dirty="0" smtClean="0"/>
                        <a:t>Mehrsprachige und landesunabhängige Lösung (DE, FR, IT und EN)</a:t>
                      </a:r>
                      <a:endParaRPr lang="de-CH" sz="11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de-CH"/>
                    </a:p>
                  </a:txBody>
                  <a:tcPr/>
                </a:tc>
                <a:tc hMerge="1">
                  <a:txBody>
                    <a:bodyPr/>
                    <a:lstStyle/>
                    <a:p>
                      <a:endParaRPr lang="de-CH"/>
                    </a:p>
                  </a:txBody>
                  <a:tcPr/>
                </a:tc>
                <a:extLst>
                  <a:ext uri="{0D108BD9-81ED-4DB2-BD59-A6C34878D82A}">
                    <a16:rowId xmlns:a16="http://schemas.microsoft.com/office/drawing/2014/main" val="2353632495"/>
                  </a:ext>
                </a:extLst>
              </a:tr>
              <a:tr h="266297">
                <a:tc gridSpan="2">
                  <a:txBody>
                    <a:bodyPr/>
                    <a:lstStyle/>
                    <a:p>
                      <a:pPr marL="0" indent="0" algn="l" defTabSz="457200" rtl="0" eaLnBrk="1" latinLnBrk="0" hangingPunct="1">
                        <a:buFont typeface="Wingdings" panose="05000000000000000000" pitchFamily="2" charset="2"/>
                        <a:buNone/>
                      </a:pPr>
                      <a:r>
                        <a:rPr lang="de-CH" sz="1200" b="1" kern="1200" dirty="0" smtClean="0">
                          <a:solidFill>
                            <a:schemeClr val="tx1"/>
                          </a:solidFill>
                          <a:latin typeface="+mn-lt"/>
                          <a:ea typeface="+mn-ea"/>
                          <a:cs typeface="+mn-cs"/>
                        </a:rPr>
                        <a:t>Ist-Situation</a:t>
                      </a:r>
                      <a:r>
                        <a:rPr lang="de-CH" sz="1200" b="1" kern="1200" baseline="0" dirty="0" smtClean="0">
                          <a:solidFill>
                            <a:schemeClr val="tx1"/>
                          </a:solidFill>
                          <a:latin typeface="+mn-lt"/>
                          <a:ea typeface="+mn-ea"/>
                          <a:cs typeface="+mn-cs"/>
                        </a:rPr>
                        <a:t> / Ausgangslage</a:t>
                      </a:r>
                      <a:endParaRPr lang="de-CH"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de-CH" sz="1200" b="1" kern="1200" dirty="0" smtClean="0">
                          <a:solidFill>
                            <a:schemeClr val="tx1"/>
                          </a:solidFill>
                          <a:latin typeface="+mn-lt"/>
                          <a:ea typeface="+mn-ea"/>
                          <a:cs typeface="+mn-cs"/>
                        </a:rPr>
                        <a:t>Ziele </a:t>
                      </a:r>
                      <a:r>
                        <a:rPr lang="de-CH" sz="700" b="1" kern="1200" dirty="0" smtClean="0">
                          <a:solidFill>
                            <a:schemeClr val="tx1"/>
                          </a:solidFill>
                          <a:latin typeface="+mn-lt"/>
                          <a:ea typeface="+mn-ea"/>
                          <a:cs typeface="+mn-cs"/>
                        </a:rPr>
                        <a:t>(Was soll erreicht werden?)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extLst>
                  <a:ext uri="{0D108BD9-81ED-4DB2-BD59-A6C34878D82A}">
                    <a16:rowId xmlns:a16="http://schemas.microsoft.com/office/drawing/2014/main" val="257987917"/>
                  </a:ext>
                </a:extLst>
              </a:tr>
              <a:tr h="902450">
                <a:tc gridSpan="2">
                  <a:txBody>
                    <a:bodyPr/>
                    <a:lstStyle/>
                    <a:p>
                      <a:pPr marL="171450" indent="-171450">
                        <a:buFont typeface="Wingdings" panose="05000000000000000000" pitchFamily="2" charset="2"/>
                        <a:buChar char="§"/>
                      </a:pPr>
                      <a:r>
                        <a:rPr lang="de-CH" sz="1100" dirty="0" smtClean="0"/>
                        <a:t>Einzelne Gesellschaften</a:t>
                      </a:r>
                      <a:r>
                        <a:rPr lang="de-CH" sz="1100" baseline="0" dirty="0" smtClean="0"/>
                        <a:t> nutzen unterschiedliche Zeiterfassungssysteme</a:t>
                      </a:r>
                    </a:p>
                    <a:p>
                      <a:pPr marL="171450" indent="-171450">
                        <a:buFont typeface="Wingdings" panose="05000000000000000000" pitchFamily="2" charset="2"/>
                        <a:buChar char="§"/>
                      </a:pPr>
                      <a:r>
                        <a:rPr lang="de-CH" sz="1100" baseline="0" dirty="0" smtClean="0">
                          <a:sym typeface="Wingdings" panose="05000000000000000000" pitchFamily="2" charset="2"/>
                        </a:rPr>
                        <a:t>Zeitintensive und umständliche Datenpflege (4 FTE SSC </a:t>
                      </a:r>
                      <a:r>
                        <a:rPr lang="de-CH" sz="1100" baseline="0" dirty="0" err="1" smtClean="0">
                          <a:sym typeface="Wingdings" panose="05000000000000000000" pitchFamily="2" charset="2"/>
                        </a:rPr>
                        <a:t>Payroll</a:t>
                      </a:r>
                      <a:r>
                        <a:rPr lang="de-CH" sz="1100" baseline="0" dirty="0" smtClean="0">
                          <a:sym typeface="Wingdings" panose="05000000000000000000" pitchFamily="2" charset="2"/>
                        </a:rPr>
                        <a:t>, 1 FTE SSC HR Admin)</a:t>
                      </a:r>
                      <a:endParaRPr lang="de-CH" sz="1100" baseline="0" dirty="0" smtClean="0"/>
                    </a:p>
                    <a:p>
                      <a:pPr marL="171450" indent="-171450">
                        <a:buFont typeface="Wingdings" panose="05000000000000000000" pitchFamily="2" charset="2"/>
                        <a:buChar char="§"/>
                      </a:pPr>
                      <a:r>
                        <a:rPr lang="de-CH" sz="1100" baseline="0" dirty="0" smtClean="0"/>
                        <a:t>Zeiterfassungssysteme sind teilweise End-</a:t>
                      </a:r>
                      <a:r>
                        <a:rPr lang="de-CH" sz="1100" baseline="0" dirty="0" err="1" smtClean="0"/>
                        <a:t>of</a:t>
                      </a:r>
                      <a:r>
                        <a:rPr lang="de-CH" sz="1100" baseline="0" dirty="0" smtClean="0"/>
                        <a:t>-Life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tc gridSpan="2">
                  <a:txBody>
                    <a:bodyPr/>
                    <a:lstStyle/>
                    <a:p>
                      <a:pPr marL="171450" indent="-171450">
                        <a:buFont typeface="Wingdings" panose="05000000000000000000" pitchFamily="2" charset="2"/>
                        <a:buChar char="§"/>
                      </a:pPr>
                      <a:r>
                        <a:rPr lang="en-US" sz="1100" dirty="0" err="1" smtClean="0"/>
                        <a:t>Implementierung</a:t>
                      </a:r>
                      <a:r>
                        <a:rPr lang="en-US" sz="1100" baseline="0" dirty="0" smtClean="0"/>
                        <a:t> </a:t>
                      </a:r>
                      <a:r>
                        <a:rPr lang="en-US" sz="1100" baseline="0" dirty="0" err="1" smtClean="0"/>
                        <a:t>eines</a:t>
                      </a:r>
                      <a:r>
                        <a:rPr lang="en-US" sz="1100" baseline="0" dirty="0" smtClean="0"/>
                        <a:t> einheitlichen </a:t>
                      </a:r>
                      <a:r>
                        <a:rPr lang="en-US" sz="1100" dirty="0" err="1" smtClean="0"/>
                        <a:t>Zeiterfassungssystems</a:t>
                      </a:r>
                      <a:r>
                        <a:rPr lang="en-US" sz="1100" dirty="0" smtClean="0"/>
                        <a:t> in den CH </a:t>
                      </a:r>
                      <a:r>
                        <a:rPr lang="en-US" sz="1100" dirty="0" err="1" smtClean="0"/>
                        <a:t>Gesellschaften</a:t>
                      </a:r>
                      <a:endParaRPr lang="en-US" sz="1100" dirty="0" smtClean="0"/>
                    </a:p>
                    <a:p>
                      <a:pPr marL="171450" indent="-171450">
                        <a:buFont typeface="Wingdings" panose="05000000000000000000" pitchFamily="2" charset="2"/>
                        <a:buChar char="§"/>
                      </a:pPr>
                      <a:r>
                        <a:rPr lang="en-US" sz="1100" dirty="0" err="1" smtClean="0"/>
                        <a:t>Eliminieren</a:t>
                      </a:r>
                      <a:r>
                        <a:rPr lang="en-US" sz="1100" dirty="0" smtClean="0"/>
                        <a:t> </a:t>
                      </a:r>
                      <a:r>
                        <a:rPr lang="en-US" sz="1100" dirty="0" err="1" smtClean="0"/>
                        <a:t>manueller</a:t>
                      </a:r>
                      <a:r>
                        <a:rPr lang="en-US" sz="1100" baseline="0" dirty="0" smtClean="0"/>
                        <a:t> </a:t>
                      </a:r>
                      <a:r>
                        <a:rPr lang="en-US" sz="1100" baseline="0" dirty="0" err="1" smtClean="0"/>
                        <a:t>Tätigkeiten</a:t>
                      </a:r>
                      <a:r>
                        <a:rPr lang="en-US" sz="1100" baseline="0" dirty="0" smtClean="0"/>
                        <a:t> auf </a:t>
                      </a:r>
                      <a:r>
                        <a:rPr lang="en-US" sz="1100" baseline="0" dirty="0" err="1" smtClean="0"/>
                        <a:t>ein</a:t>
                      </a:r>
                      <a:r>
                        <a:rPr lang="en-US" sz="1100" baseline="0" dirty="0" smtClean="0"/>
                        <a:t> Minimum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67098897"/>
                  </a:ext>
                </a:extLst>
              </a:tr>
              <a:tr h="369856">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de-CH" sz="1200" b="1" kern="1200" dirty="0" smtClean="0">
                          <a:solidFill>
                            <a:schemeClr val="tx1"/>
                          </a:solidFill>
                          <a:latin typeface="+mn-lt"/>
                          <a:ea typeface="+mn-ea"/>
                          <a:cs typeface="+mn-cs"/>
                        </a:rPr>
                        <a:t>Zu erwartender Nutzen /</a:t>
                      </a:r>
                      <a:r>
                        <a:rPr lang="de-CH" sz="1200" b="1" kern="1200" baseline="0" dirty="0" smtClean="0">
                          <a:solidFill>
                            <a:schemeClr val="tx1"/>
                          </a:solidFill>
                          <a:latin typeface="+mn-lt"/>
                          <a:ea typeface="+mn-ea"/>
                          <a:cs typeface="+mn-cs"/>
                        </a:rPr>
                        <a:t> </a:t>
                      </a:r>
                      <a:r>
                        <a:rPr lang="de-CH" sz="1200" b="1" kern="1200" dirty="0" smtClean="0">
                          <a:solidFill>
                            <a:schemeClr val="tx1"/>
                          </a:solidFill>
                          <a:latin typeface="+mn-lt"/>
                          <a:ea typeface="+mn-ea"/>
                          <a:cs typeface="+mn-cs"/>
                        </a:rPr>
                        <a:t>Vorteile </a:t>
                      </a:r>
                      <a:br>
                        <a:rPr lang="de-CH" sz="1200" b="1" kern="1200" dirty="0" smtClean="0">
                          <a:solidFill>
                            <a:schemeClr val="tx1"/>
                          </a:solidFill>
                          <a:latin typeface="+mn-lt"/>
                          <a:ea typeface="+mn-ea"/>
                          <a:cs typeface="+mn-cs"/>
                        </a:rPr>
                      </a:br>
                      <a:r>
                        <a:rPr lang="de-CH" sz="700" b="1" kern="1200" dirty="0" smtClean="0">
                          <a:solidFill>
                            <a:schemeClr val="tx1"/>
                          </a:solidFill>
                          <a:latin typeface="+mn-lt"/>
                          <a:ea typeface="+mn-ea"/>
                          <a:cs typeface="+mn-cs"/>
                        </a:rPr>
                        <a:t>(</a:t>
                      </a:r>
                      <a:r>
                        <a:rPr lang="de-CH" sz="700" dirty="0" smtClean="0"/>
                        <a:t>Was</a:t>
                      </a:r>
                      <a:r>
                        <a:rPr lang="de-CH" sz="700" baseline="0" dirty="0" smtClean="0"/>
                        <a:t> ist der Nutzen / Vorteil bei Umsetzung der Projektidee?)</a:t>
                      </a:r>
                      <a:endParaRPr lang="de-CH" sz="7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r>
                        <a:rPr lang="de-CH" sz="1200" b="1" kern="1200" dirty="0" smtClean="0">
                          <a:solidFill>
                            <a:schemeClr val="tx1"/>
                          </a:solidFill>
                          <a:latin typeface="+mn-lt"/>
                          <a:ea typeface="+mn-ea"/>
                          <a:cs typeface="+mn-cs"/>
                        </a:rPr>
                        <a:t>Weitere Bemerkungen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9EA"/>
                    </a:solidFill>
                  </a:tcPr>
                </a:tc>
                <a:tc hMerge="1">
                  <a:txBody>
                    <a:bodyPr/>
                    <a:lstStyle/>
                    <a:p>
                      <a:endParaRPr lang="de-CH"/>
                    </a:p>
                  </a:txBody>
                  <a:tcPr/>
                </a:tc>
                <a:extLst>
                  <a:ext uri="{0D108BD9-81ED-4DB2-BD59-A6C34878D82A}">
                    <a16:rowId xmlns:a16="http://schemas.microsoft.com/office/drawing/2014/main" val="3725420093"/>
                  </a:ext>
                </a:extLst>
              </a:tr>
              <a:tr h="560574">
                <a:tc gridSpan="2">
                  <a:txBody>
                    <a:bodyPr/>
                    <a:lstStyle/>
                    <a:p>
                      <a:pPr marL="171450" indent="-171450" algn="l" defTabSz="457200" rtl="0" eaLnBrk="1" latinLnBrk="0" hangingPunct="1">
                        <a:buClrTx/>
                        <a:buFont typeface="Wingdings" panose="05000000000000000000" pitchFamily="2" charset="2"/>
                        <a:buChar char="§"/>
                      </a:pPr>
                      <a:r>
                        <a:rPr lang="de-CH" sz="1100" kern="1200" dirty="0" smtClean="0">
                          <a:solidFill>
                            <a:schemeClr val="tx1"/>
                          </a:solidFill>
                          <a:latin typeface="+mn-lt"/>
                          <a:ea typeface="+mn-ea"/>
                          <a:cs typeface="+mn-cs"/>
                        </a:rPr>
                        <a:t>Geringere Wartungskosten</a:t>
                      </a: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de-CH" sz="1100" kern="1200" dirty="0" smtClean="0">
                          <a:solidFill>
                            <a:schemeClr val="tx1"/>
                          </a:solidFill>
                          <a:latin typeface="+mn-lt"/>
                          <a:ea typeface="+mn-ea"/>
                          <a:cs typeface="+mn-cs"/>
                        </a:rPr>
                        <a:t>Effizienzsteigerung SSC </a:t>
                      </a:r>
                      <a:r>
                        <a:rPr lang="de-CH" sz="1100" kern="1200" dirty="0" err="1" smtClean="0">
                          <a:solidFill>
                            <a:schemeClr val="tx1"/>
                          </a:solidFill>
                          <a:latin typeface="+mn-lt"/>
                          <a:ea typeface="+mn-ea"/>
                          <a:cs typeface="+mn-cs"/>
                        </a:rPr>
                        <a:t>Payroll</a:t>
                      </a:r>
                      <a:endParaRPr lang="de-CH" sz="1100" kern="1200" dirty="0" smtClean="0">
                        <a:solidFill>
                          <a:schemeClr val="tx1"/>
                        </a:solidFill>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100" kern="1200" dirty="0" smtClean="0">
                          <a:solidFill>
                            <a:schemeClr val="tx1"/>
                          </a:solidFill>
                          <a:latin typeface="+mn-lt"/>
                          <a:ea typeface="+mn-ea"/>
                          <a:cs typeface="+mn-cs"/>
                        </a:rPr>
                        <a:t>State-of-the-Art </a:t>
                      </a:r>
                      <a:r>
                        <a:rPr lang="en-US" sz="1100" kern="1200" dirty="0" err="1" smtClean="0">
                          <a:solidFill>
                            <a:schemeClr val="tx1"/>
                          </a:solidFill>
                          <a:latin typeface="+mn-lt"/>
                          <a:ea typeface="+mn-ea"/>
                          <a:cs typeface="+mn-cs"/>
                        </a:rPr>
                        <a:t>Technologie</a:t>
                      </a:r>
                      <a:r>
                        <a:rPr lang="en-US" sz="1100" kern="1200" dirty="0" smtClean="0">
                          <a:solidFill>
                            <a:schemeClr val="tx1"/>
                          </a:solidFill>
                          <a:latin typeface="+mn-lt"/>
                          <a:ea typeface="+mn-ea"/>
                          <a:cs typeface="+mn-cs"/>
                        </a:rPr>
                        <a:t> (modular, </a:t>
                      </a:r>
                      <a:r>
                        <a:rPr lang="en-US" sz="1100" kern="1200" dirty="0" err="1" smtClean="0">
                          <a:solidFill>
                            <a:schemeClr val="tx1"/>
                          </a:solidFill>
                          <a:latin typeface="+mn-lt"/>
                          <a:ea typeface="+mn-ea"/>
                          <a:cs typeface="+mn-cs"/>
                        </a:rPr>
                        <a:t>mobilefähig</a:t>
                      </a:r>
                      <a:r>
                        <a:rPr lang="en-US" sz="1100" kern="1200" dirty="0" smtClean="0">
                          <a:solidFill>
                            <a:schemeClr val="tx1"/>
                          </a:solidFill>
                          <a:latin typeface="+mn-lt"/>
                          <a:ea typeface="+mn-ea"/>
                          <a:cs typeface="+mn-cs"/>
                        </a:rPr>
                        <a:t>, etc.)</a:t>
                      </a:r>
                      <a:endParaRPr lang="de-CH" sz="11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tc gridSpan="2">
                  <a:txBody>
                    <a:bodyPr/>
                    <a:lstStyle/>
                    <a:p>
                      <a:pPr marL="0" marR="0" lvl="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CH" sz="1100" b="0" i="0" u="none" strike="noStrike" kern="1200" cap="none" spc="0" normalizeH="0" baseline="0" noProof="0" dirty="0" smtClean="0">
                        <a:ln>
                          <a:noFill/>
                        </a:ln>
                        <a:solidFill>
                          <a:srgbClr val="000000"/>
                        </a:solidFill>
                        <a:effectLst/>
                        <a:uLnTx/>
                        <a:uFillTx/>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de-CH"/>
                    </a:p>
                  </a:txBody>
                  <a:tcPr/>
                </a:tc>
                <a:extLst>
                  <a:ext uri="{0D108BD9-81ED-4DB2-BD59-A6C34878D82A}">
                    <a16:rowId xmlns:a16="http://schemas.microsoft.com/office/drawing/2014/main" val="4122282999"/>
                  </a:ext>
                </a:extLst>
              </a:tr>
            </a:tbl>
          </a:graphicData>
        </a:graphic>
      </p:graphicFrame>
    </p:spTree>
    <p:extLst>
      <p:ext uri="{BB962C8B-B14F-4D97-AF65-F5344CB8AC3E}">
        <p14:creationId xmlns:p14="http://schemas.microsoft.com/office/powerpoint/2010/main" val="647982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Projektauftrag</a:t>
            </a:r>
            <a:endParaRPr lang="de-CH" dirty="0"/>
          </a:p>
        </p:txBody>
      </p:sp>
      <p:sp>
        <p:nvSpPr>
          <p:cNvPr id="3" name="Inhaltsplatzhalter 2"/>
          <p:cNvSpPr>
            <a:spLocks noGrp="1"/>
          </p:cNvSpPr>
          <p:nvPr>
            <p:ph sz="quarter" idx="11"/>
          </p:nvPr>
        </p:nvSpPr>
        <p:spPr>
          <a:xfrm>
            <a:off x="2051050" y="5362922"/>
            <a:ext cx="6697414" cy="730374"/>
          </a:xfrm>
        </p:spPr>
        <p:txBody>
          <a:bodyPr/>
          <a:lstStyle/>
          <a:p>
            <a:pPr>
              <a:tabLst>
                <a:tab pos="1341438" algn="l"/>
              </a:tabLst>
            </a:pPr>
            <a:r>
              <a:rPr lang="de-CH" dirty="0" smtClean="0"/>
              <a:t>Projekt 	[Projektname einfügen]</a:t>
            </a:r>
          </a:p>
          <a:p>
            <a:pPr>
              <a:tabLst>
                <a:tab pos="1341438" algn="l"/>
              </a:tabLst>
            </a:pPr>
            <a:r>
              <a:rPr lang="de-CH" dirty="0" smtClean="0"/>
              <a:t>Datum | Autor:	[Datum einfügen] | [Autor einfügen]</a:t>
            </a:r>
            <a:endParaRPr lang="de-CH" dirty="0"/>
          </a:p>
        </p:txBody>
      </p:sp>
    </p:spTree>
    <p:extLst>
      <p:ext uri="{BB962C8B-B14F-4D97-AF65-F5344CB8AC3E}">
        <p14:creationId xmlns:p14="http://schemas.microsoft.com/office/powerpoint/2010/main" val="4259795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5226" name="think-cell Folie" r:id="rId4" imgW="270" imgH="270" progId="TCLayout.ActiveDocument.1">
                  <p:embed/>
                </p:oleObj>
              </mc:Choice>
              <mc:Fallback>
                <p:oleObj name="think-cell Folie" r:id="rId4" imgW="270" imgH="270"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itel 4"/>
          <p:cNvSpPr>
            <a:spLocks noGrp="1"/>
          </p:cNvSpPr>
          <p:nvPr>
            <p:ph type="title"/>
          </p:nvPr>
        </p:nvSpPr>
        <p:spPr/>
        <p:txBody>
          <a:bodyPr/>
          <a:lstStyle/>
          <a:p>
            <a:r>
              <a:rPr lang="de-CH" dirty="0" smtClean="0"/>
              <a:t>Projekt </a:t>
            </a:r>
            <a:r>
              <a:rPr lang="de-CH" dirty="0" smtClean="0">
                <a:solidFill>
                  <a:srgbClr val="FF0000"/>
                </a:solidFill>
              </a:rPr>
              <a:t>XYZ</a:t>
            </a:r>
            <a:endParaRPr lang="de-CH" dirty="0">
              <a:solidFill>
                <a:srgbClr val="FF0000"/>
              </a:solidFill>
            </a:endParaRPr>
          </a:p>
        </p:txBody>
      </p:sp>
      <p:sp>
        <p:nvSpPr>
          <p:cNvPr id="6" name="Textplatzhalter 5"/>
          <p:cNvSpPr>
            <a:spLocks noGrp="1"/>
          </p:cNvSpPr>
          <p:nvPr>
            <p:ph type="body" sz="quarter" idx="10"/>
          </p:nvPr>
        </p:nvSpPr>
        <p:spPr/>
        <p:txBody>
          <a:bodyPr/>
          <a:lstStyle/>
          <a:p>
            <a:r>
              <a:rPr lang="de-CH" dirty="0"/>
              <a:t>Ist-Situation</a:t>
            </a:r>
          </a:p>
        </p:txBody>
      </p:sp>
      <p:sp>
        <p:nvSpPr>
          <p:cNvPr id="7" name="Textplatzhalter 6"/>
          <p:cNvSpPr>
            <a:spLocks noGrp="1"/>
          </p:cNvSpPr>
          <p:nvPr>
            <p:ph type="body" sz="quarter" idx="11"/>
          </p:nvPr>
        </p:nvSpPr>
        <p:spPr/>
        <p:txBody>
          <a:bodyPr/>
          <a:lstStyle/>
          <a:p>
            <a:pPr marL="285750" indent="-285750">
              <a:buFont typeface="Wingdings" panose="05000000000000000000" pitchFamily="2" charset="2"/>
              <a:buChar char="§"/>
            </a:pPr>
            <a:r>
              <a:rPr lang="de-DE" b="0" dirty="0" smtClean="0">
                <a:solidFill>
                  <a:schemeClr val="bg1">
                    <a:lumMod val="50000"/>
                  </a:schemeClr>
                </a:solidFill>
              </a:rPr>
              <a:t>Beschreibe die Ist-Situation</a:t>
            </a:r>
            <a:endParaRPr lang="de-DE" b="0" dirty="0">
              <a:solidFill>
                <a:schemeClr val="bg1">
                  <a:lumMod val="50000"/>
                </a:schemeClr>
              </a:solidFill>
            </a:endParaRPr>
          </a:p>
          <a:p>
            <a:pPr marL="174625" indent="-174625">
              <a:buFont typeface="Wingdings" pitchFamily="2" charset="2"/>
              <a:buChar char="§"/>
            </a:pPr>
            <a:endParaRPr lang="de-DE" b="0" dirty="0"/>
          </a:p>
          <a:p>
            <a:pPr marL="174625" indent="-174625">
              <a:buFont typeface="Wingdings" pitchFamily="2" charset="2"/>
              <a:buChar char="§"/>
            </a:pPr>
            <a:endParaRPr lang="de-DE" b="0" dirty="0"/>
          </a:p>
        </p:txBody>
      </p:sp>
    </p:spTree>
    <p:extLst>
      <p:ext uri="{BB962C8B-B14F-4D97-AF65-F5344CB8AC3E}">
        <p14:creationId xmlns:p14="http://schemas.microsoft.com/office/powerpoint/2010/main" val="2105738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6249" name="think-cell Folie" r:id="rId4" imgW="270" imgH="270" progId="TCLayout.ActiveDocument.1">
                  <p:embed/>
                </p:oleObj>
              </mc:Choice>
              <mc:Fallback>
                <p:oleObj name="think-cell Folie" r:id="rId4" imgW="270" imgH="270"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itel 4"/>
          <p:cNvSpPr>
            <a:spLocks noGrp="1"/>
          </p:cNvSpPr>
          <p:nvPr>
            <p:ph type="title"/>
          </p:nvPr>
        </p:nvSpPr>
        <p:spPr/>
        <p:txBody>
          <a:bodyPr/>
          <a:lstStyle/>
          <a:p>
            <a:r>
              <a:rPr lang="de-CH" dirty="0"/>
              <a:t>Projekt </a:t>
            </a:r>
            <a:r>
              <a:rPr lang="de-CH" dirty="0">
                <a:solidFill>
                  <a:srgbClr val="FF0000"/>
                </a:solidFill>
              </a:rPr>
              <a:t>XYZ</a:t>
            </a:r>
            <a:endParaRPr lang="de-CH" dirty="0"/>
          </a:p>
        </p:txBody>
      </p:sp>
      <p:sp>
        <p:nvSpPr>
          <p:cNvPr id="6" name="Textplatzhalter 5"/>
          <p:cNvSpPr>
            <a:spLocks noGrp="1"/>
          </p:cNvSpPr>
          <p:nvPr>
            <p:ph type="body" sz="quarter" idx="10"/>
          </p:nvPr>
        </p:nvSpPr>
        <p:spPr/>
        <p:txBody>
          <a:bodyPr/>
          <a:lstStyle/>
          <a:p>
            <a:r>
              <a:rPr lang="de-CH" dirty="0" smtClean="0"/>
              <a:t>Ziele</a:t>
            </a:r>
            <a:endParaRPr lang="de-CH" dirty="0"/>
          </a:p>
        </p:txBody>
      </p:sp>
      <p:sp>
        <p:nvSpPr>
          <p:cNvPr id="7" name="Textplatzhalter 6"/>
          <p:cNvSpPr>
            <a:spLocks noGrp="1"/>
          </p:cNvSpPr>
          <p:nvPr>
            <p:ph type="body" sz="quarter" idx="11"/>
          </p:nvPr>
        </p:nvSpPr>
        <p:spPr/>
        <p:txBody>
          <a:bodyPr/>
          <a:lstStyle/>
          <a:p>
            <a:pPr marL="174625" indent="-174625">
              <a:buClr>
                <a:schemeClr val="accent2"/>
              </a:buClr>
              <a:buFont typeface="Wingdings" charset="2"/>
              <a:buChar char="§"/>
            </a:pPr>
            <a:r>
              <a:rPr lang="de-DE" b="0" dirty="0">
                <a:solidFill>
                  <a:schemeClr val="bg1">
                    <a:lumMod val="50000"/>
                  </a:schemeClr>
                </a:solidFill>
                <a:cs typeface="Arial"/>
              </a:rPr>
              <a:t>Was soll erreicht werden?</a:t>
            </a:r>
          </a:p>
          <a:p>
            <a:pPr marL="174625" indent="-174625">
              <a:buClr>
                <a:schemeClr val="accent2"/>
              </a:buClr>
              <a:buFont typeface="Wingdings" charset="2"/>
              <a:buChar char="§"/>
            </a:pPr>
            <a:r>
              <a:rPr lang="de-DE" b="0" dirty="0">
                <a:solidFill>
                  <a:schemeClr val="bg1">
                    <a:lumMod val="50000"/>
                  </a:schemeClr>
                </a:solidFill>
                <a:cs typeface="Arial"/>
              </a:rPr>
              <a:t>Welche Kosten können reduziert werden?</a:t>
            </a:r>
          </a:p>
          <a:p>
            <a:pPr marL="174625" indent="-174625">
              <a:buClr>
                <a:schemeClr val="accent2"/>
              </a:buClr>
              <a:buFont typeface="Wingdings" charset="2"/>
              <a:buChar char="§"/>
            </a:pPr>
            <a:r>
              <a:rPr lang="de-DE" b="0" dirty="0">
                <a:solidFill>
                  <a:schemeClr val="bg1">
                    <a:lumMod val="50000"/>
                  </a:schemeClr>
                </a:solidFill>
                <a:cs typeface="Arial"/>
              </a:rPr>
              <a:t>Welcher Mehrwert kann geschaffen werden?</a:t>
            </a:r>
          </a:p>
          <a:p>
            <a:pPr marL="174625" indent="-174625">
              <a:buClr>
                <a:schemeClr val="accent2"/>
              </a:buClr>
              <a:buFont typeface="Wingdings" charset="2"/>
              <a:buChar char="§"/>
            </a:pPr>
            <a:r>
              <a:rPr lang="de-DE" b="0" dirty="0">
                <a:solidFill>
                  <a:schemeClr val="bg1">
                    <a:lumMod val="50000"/>
                  </a:schemeClr>
                </a:solidFill>
                <a:cs typeface="Arial"/>
              </a:rPr>
              <a:t>Wo gibt es Zeiteinsparungen? (z.B. pro Jahr)</a:t>
            </a:r>
          </a:p>
          <a:p>
            <a:pPr marL="174625" indent="-174625">
              <a:buClr>
                <a:schemeClr val="accent2"/>
              </a:buClr>
              <a:buFont typeface="Wingdings" charset="2"/>
              <a:buChar char="§"/>
            </a:pPr>
            <a:r>
              <a:rPr lang="de-DE" b="0" dirty="0">
                <a:solidFill>
                  <a:schemeClr val="bg1">
                    <a:lumMod val="50000"/>
                  </a:schemeClr>
                </a:solidFill>
                <a:cs typeface="Arial"/>
              </a:rPr>
              <a:t>Die Ziele müssen messbar sein und am Ende des Projekt auf die Erreichung überprüft werden!</a:t>
            </a:r>
          </a:p>
          <a:p>
            <a:pPr marL="174625" indent="-174625">
              <a:buFont typeface="Wingdings" pitchFamily="2" charset="2"/>
              <a:buChar char="§"/>
            </a:pPr>
            <a:endParaRPr lang="de-DE" b="0" dirty="0"/>
          </a:p>
          <a:p>
            <a:pPr marL="174625" indent="-174625">
              <a:buFont typeface="Wingdings" pitchFamily="2" charset="2"/>
              <a:buChar char="§"/>
            </a:pPr>
            <a:endParaRPr lang="de-DE" b="0" dirty="0"/>
          </a:p>
        </p:txBody>
      </p:sp>
    </p:spTree>
    <p:extLst>
      <p:ext uri="{BB962C8B-B14F-4D97-AF65-F5344CB8AC3E}">
        <p14:creationId xmlns:p14="http://schemas.microsoft.com/office/powerpoint/2010/main" val="3189898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kt 7" hidden="1"/>
          <p:cNvGraphicFramePr>
            <a:graphicFrameLocks noChangeAspect="1"/>
          </p:cNvGraphicFramePr>
          <p:nvPr>
            <p:custDataLst>
              <p:tags r:id="rId2"/>
            </p:custDataLs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07273" name="think-cell Folie" r:id="rId4" imgW="270" imgH="270" progId="TCLayout.ActiveDocument.1">
                  <p:embed/>
                </p:oleObj>
              </mc:Choice>
              <mc:Fallback>
                <p:oleObj name="think-cell Folie" r:id="rId4" imgW="270" imgH="270" progId="TCLayout.ActiveDocument.1">
                  <p:embed/>
                  <p:pic>
                    <p:nvPicPr>
                      <p:cNvPr id="8" name="Objek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 name="Titel 4"/>
          <p:cNvSpPr>
            <a:spLocks noGrp="1"/>
          </p:cNvSpPr>
          <p:nvPr>
            <p:ph type="title"/>
          </p:nvPr>
        </p:nvSpPr>
        <p:spPr/>
        <p:txBody>
          <a:bodyPr/>
          <a:lstStyle/>
          <a:p>
            <a:r>
              <a:rPr lang="de-CH" dirty="0"/>
              <a:t>Projekt </a:t>
            </a:r>
            <a:r>
              <a:rPr lang="de-CH" dirty="0">
                <a:solidFill>
                  <a:srgbClr val="FF0000"/>
                </a:solidFill>
              </a:rPr>
              <a:t>XYZ</a:t>
            </a:r>
            <a:endParaRPr lang="de-CH" dirty="0"/>
          </a:p>
        </p:txBody>
      </p:sp>
      <p:sp>
        <p:nvSpPr>
          <p:cNvPr id="6" name="Textplatzhalter 5"/>
          <p:cNvSpPr>
            <a:spLocks noGrp="1"/>
          </p:cNvSpPr>
          <p:nvPr>
            <p:ph type="body" sz="quarter" idx="10"/>
          </p:nvPr>
        </p:nvSpPr>
        <p:spPr/>
        <p:txBody>
          <a:bodyPr/>
          <a:lstStyle/>
          <a:p>
            <a:r>
              <a:rPr lang="de-CH" dirty="0"/>
              <a:t>Umfang und Abgrenzungen</a:t>
            </a:r>
          </a:p>
        </p:txBody>
      </p:sp>
      <p:sp>
        <p:nvSpPr>
          <p:cNvPr id="7" name="Textplatzhalter 6"/>
          <p:cNvSpPr>
            <a:spLocks noGrp="1"/>
          </p:cNvSpPr>
          <p:nvPr>
            <p:ph type="body" sz="quarter" idx="11"/>
          </p:nvPr>
        </p:nvSpPr>
        <p:spPr/>
        <p:txBody>
          <a:bodyPr/>
          <a:lstStyle/>
          <a:p>
            <a:pPr marL="174625" indent="-174625">
              <a:buFont typeface="Wingdings" charset="2"/>
              <a:buChar char="§"/>
            </a:pPr>
            <a:r>
              <a:rPr lang="de-DE" b="0" dirty="0" smtClean="0">
                <a:solidFill>
                  <a:schemeClr val="bg1">
                    <a:lumMod val="50000"/>
                  </a:schemeClr>
                </a:solidFill>
                <a:cs typeface="Arial"/>
              </a:rPr>
              <a:t>Wer ist alles vom Projekt betroffen? Z. B. Betroffene sind:</a:t>
            </a:r>
          </a:p>
          <a:p>
            <a:pPr marL="450850" lvl="2" indent="-277813">
              <a:buFont typeface="Symbol" panose="05050102010706020507" pitchFamily="18" charset="2"/>
              <a:buChar char="-"/>
            </a:pPr>
            <a:r>
              <a:rPr lang="de-CH" dirty="0">
                <a:solidFill>
                  <a:schemeClr val="bg1">
                    <a:lumMod val="50000"/>
                  </a:schemeClr>
                </a:solidFill>
              </a:rPr>
              <a:t>Organisation (Konzern, Division, BU, Abteilung) </a:t>
            </a:r>
          </a:p>
          <a:p>
            <a:pPr marL="450850" lvl="2" indent="-277813">
              <a:buFont typeface="Symbol" panose="05050102010706020507" pitchFamily="18" charset="2"/>
              <a:buChar char="-"/>
            </a:pPr>
            <a:r>
              <a:rPr lang="de-CH" dirty="0">
                <a:solidFill>
                  <a:schemeClr val="bg1">
                    <a:lumMod val="50000"/>
                  </a:schemeClr>
                </a:solidFill>
              </a:rPr>
              <a:t>Prozesse</a:t>
            </a:r>
          </a:p>
          <a:p>
            <a:pPr marL="450850" lvl="2" indent="-277813">
              <a:buFont typeface="Symbol" panose="05050102010706020507" pitchFamily="18" charset="2"/>
              <a:buChar char="-"/>
            </a:pPr>
            <a:r>
              <a:rPr lang="de-CH" dirty="0">
                <a:solidFill>
                  <a:schemeClr val="bg1">
                    <a:lumMod val="50000"/>
                  </a:schemeClr>
                </a:solidFill>
              </a:rPr>
              <a:t>Daten </a:t>
            </a:r>
          </a:p>
          <a:p>
            <a:pPr marL="450850" lvl="2" indent="-277813">
              <a:buFont typeface="Symbol" panose="05050102010706020507" pitchFamily="18" charset="2"/>
              <a:buChar char="-"/>
            </a:pPr>
            <a:r>
              <a:rPr lang="de-CH" dirty="0">
                <a:solidFill>
                  <a:schemeClr val="bg1">
                    <a:lumMod val="50000"/>
                  </a:schemeClr>
                </a:solidFill>
              </a:rPr>
              <a:t>Systeme</a:t>
            </a:r>
          </a:p>
          <a:p>
            <a:pPr lvl="1">
              <a:buClr>
                <a:schemeClr val="accent2"/>
              </a:buClr>
            </a:pPr>
            <a:endParaRPr lang="de-CH" b="0" dirty="0" smtClean="0">
              <a:solidFill>
                <a:schemeClr val="bg1">
                  <a:lumMod val="50000"/>
                </a:schemeClr>
              </a:solidFill>
              <a:cs typeface="Arial"/>
            </a:endParaRPr>
          </a:p>
          <a:p>
            <a:pPr marL="174625" lvl="1" indent="-174625">
              <a:buClr>
                <a:schemeClr val="accent2"/>
              </a:buClr>
              <a:buFont typeface="Wingdings" charset="2"/>
              <a:buChar char="§"/>
            </a:pPr>
            <a:r>
              <a:rPr lang="de-CH" dirty="0" smtClean="0">
                <a:solidFill>
                  <a:schemeClr val="bg1">
                    <a:lumMod val="50000"/>
                  </a:schemeClr>
                </a:solidFill>
                <a:cs typeface="Arial"/>
              </a:rPr>
              <a:t>Was </a:t>
            </a:r>
            <a:r>
              <a:rPr lang="de-CH" dirty="0">
                <a:solidFill>
                  <a:schemeClr val="bg1">
                    <a:lumMod val="50000"/>
                  </a:schemeClr>
                </a:solidFill>
                <a:cs typeface="Arial"/>
              </a:rPr>
              <a:t>ist nicht betroffen? (Projektabgrenzung)</a:t>
            </a:r>
          </a:p>
          <a:p>
            <a:pPr marL="0" indent="0"/>
            <a:endParaRPr lang="de-DE" b="0" dirty="0"/>
          </a:p>
          <a:p>
            <a:pPr marL="174625" indent="-174625">
              <a:buFont typeface="Wingdings" pitchFamily="2" charset="2"/>
              <a:buChar char="§"/>
            </a:pPr>
            <a:endParaRPr lang="de-DE" b="0" dirty="0"/>
          </a:p>
        </p:txBody>
      </p:sp>
    </p:spTree>
    <p:extLst>
      <p:ext uri="{BB962C8B-B14F-4D97-AF65-F5344CB8AC3E}">
        <p14:creationId xmlns:p14="http://schemas.microsoft.com/office/powerpoint/2010/main" val="13250950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4162&quot;&gt;&lt;version val=&quot;2708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d.%m.%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2&quot;&gt;&lt;elem m_fUsage=&quot;8.48130603441310348956E+00&quot;&gt;&lt;m_msothmcolidx val=&quot;0&quot;/&gt;&lt;m_rgb r=&quot;9D&quot; g=&quot;9D&quot; b=&quot;9C&quot;/&gt;&lt;m_nBrightness tagver0=&quot;26206&quot; tagname0=&quot;m_nBrightnessUNRECOGNIZED&quot; val=&quot;0&quot;/&gt;&lt;/elem&gt;&lt;elem m_fUsage=&quot;1.33233906167100002449E+00&quot;&gt;&lt;m_msothmcolidx val=&quot;0&quot;/&gt;&lt;m_rgb r=&quot;FB&quot; g=&quot;F8&quot; b=&quot;86&quot;/&gt;&lt;m_nBrightness tagver0=&quot;26206&quot; tagname0=&quot;m_nBrightnessUNRECOGNIZED&quot; val=&quot;0&quot;/&gt;&lt;/elem&gt;&lt;elem m_fUsage=&quot;1.39521150505501789763E-01&quot;&gt;&lt;m_msothmcolidx val=&quot;0&quot;/&gt;&lt;m_rgb r=&quot;E5&quot; g=&quot;E5&quot; b=&quot;E5&quot;/&gt;&lt;m_nBrightness tagver0=&quot;26206&quot; tagname0=&quot;m_nBrightnessUNRECOGNIZED&quot; val=&quot;0&quot;/&gt;&lt;/elem&gt;&lt;elem m_fUsage=&quot;2.10469462447790897630E-02&quot;&gt;&lt;m_msothmcolidx val=&quot;0&quot;/&gt;&lt;m_rgb r=&quot;AC&quot; g=&quot;CE&quot; b=&quot;D9&quot;/&gt;&lt;m_nBrightness tagver0=&quot;26206&quot; tagname0=&quot;m_nBrightnessUNRECOGNIZED&quot; val=&quot;0&quot;/&gt;&lt;/elem&gt;&lt;elem m_fUsage=&quot;1.64675390747028478622E-02&quot;&gt;&lt;m_msothmcolidx val=&quot;0&quot;/&gt;&lt;m_rgb r=&quot;4E&quot; g=&quot;6C&quot; b=&quot;88&quot;/&gt;&lt;m_nBrightness tagver0=&quot;26206&quot; tagname0=&quot;m_nBrightnessUNRECOGNIZED&quot; val=&quot;0&quot;/&gt;&lt;/elem&gt;&lt;elem m_fUsage=&quot;6.36268544113594968631E-03&quot;&gt;&lt;m_msothmcolidx val=&quot;0&quot;/&gt;&lt;m_rgb r=&quot;B7&quot; g=&quot;B7&quot; b=&quot;B7&quot;/&gt;&lt;m_nBrightness tagver0=&quot;26206&quot; tagname0=&quot;m_nBrightnessUNRECOGNIZED&quot; val=&quot;0&quot;/&gt;&lt;/elem&gt;&lt;elem m_fUsage=&quot;2.01612156279330073660E-03&quot;&gt;&lt;m_msothmcolidx val=&quot;0&quot;/&gt;&lt;m_rgb r=&quot;69&quot; g=&quot;8F&quot; b=&quot;A4&quot;/&gt;&lt;m_nBrightness tagver0=&quot;26206&quot; tagname0=&quot;m_nBrightnessUNRECOGNIZED&quot; val=&quot;0&quot;/&gt;&lt;/elem&gt;&lt;elem m_fUsage=&quot;2.69903923875146084955E-04&quot;&gt;&lt;m_msothmcolidx val=&quot;0&quot;/&gt;&lt;m_rgb r=&quot;68&quot; g=&quot;B0&quot; b=&quot;26&quot;/&gt;&lt;m_nBrightness tagver0=&quot;26206&quot; tagname0=&quot;m_nBrightnessUNRECOGNIZED&quot; val=&quot;0&quot;/&gt;&lt;/elem&gt;&lt;elem m_fUsage=&quot;1.44736961287146418970E-04&quot;&gt;&lt;m_msothmcolidx val=&quot;0&quot;/&gt;&lt;m_rgb r=&quot;2F&quot; g=&quot;9B&quot; b=&quot;55&quot;/&gt;&lt;m_nBrightness tagver0=&quot;26206&quot; tagname0=&quot;m_nBrightnessUNRECOGNIZED&quot; val=&quot;0&quot;/&gt;&lt;/elem&gt;&lt;elem m_fUsage=&quot;1.24760526624498910113E-04&quot;&gt;&lt;m_msothmcolidx val=&quot;0&quot;/&gt;&lt;m_rgb r=&quot;2C&quot; g=&quot;72&quot; b=&quot;31&quot;/&gt;&lt;m_nBrightness tagver0=&quot;26206&quot; tagname0=&quot;m_nBrightnessUNRECOGNIZED&quot; val=&quot;0&quot;/&gt;&lt;/elem&gt;&lt;elem m_fUsage=&quot;9.49619203004967670206E-05&quot;&gt;&lt;m_msothmcolidx val=&quot;0&quot;/&gt;&lt;m_rgb r=&quot;B0&quot; g=&quot;D5&quot; b=&quot;A4&quot;/&gt;&lt;m_nBrightness tagver0=&quot;26206&quot; tagname0=&quot;m_nBrightnessUNRECOGNIZED&quot; val=&quot;0&quot;/&gt;&lt;/elem&gt;&lt;elem m_fUsage=&quot;4.04837660228433813972E-05&quot;&gt;&lt;m_msothmcolidx val=&quot;0&quot;/&gt;&lt;m_rgb r=&quot;B0&quot; g=&quot;D1&quot; b=&quot;A4&quot;/&gt;&lt;m_nBrightness tagver0=&quot;26206&quot; tagname0=&quot;m_nBrightnessUNRECOGNIZED&quot; val=&quot;0&quot;/&gt;&lt;/elem&gt;&lt;/m_vecMRU&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R.tjCX0ZSzqwZGN_h2Vid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mK1W3z2jRwChAlPs4KvBqQ"/>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iOp0ugwRx6X4w7i8FoUsQ"/>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NAME" val="Group 3"/>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po7I09Lel_EqJXDr_ZyHhNQ"/>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po7I09Lel_EqJXDr_ZyHhN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po7I09Lel_EqJXDr_ZyHhN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R.tjCX0ZSzqwZGN_h2Vid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mK1W3z2jRwChAlPs4KvBqQ"/>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R.tjCX0ZSzqwZGN_h2VidQ"/>
</p:tagLst>
</file>

<file path=ppt/theme/theme1.xml><?xml version="1.0" encoding="utf-8"?>
<a:theme xmlns:a="http://schemas.openxmlformats.org/drawingml/2006/main" name="Master schwarz">
  <a:themeElements>
    <a:clrScheme name="Arbonia">
      <a:dk1>
        <a:srgbClr val="000000"/>
      </a:dk1>
      <a:lt1>
        <a:srgbClr val="FFFFFF"/>
      </a:lt1>
      <a:dk2>
        <a:srgbClr val="000000"/>
      </a:dk2>
      <a:lt2>
        <a:srgbClr val="FFFFFF"/>
      </a:lt2>
      <a:accent1>
        <a:srgbClr val="000000"/>
      </a:accent1>
      <a:accent2>
        <a:srgbClr val="9D9D9C"/>
      </a:accent2>
      <a:accent3>
        <a:srgbClr val="E5E5E5"/>
      </a:accent3>
      <a:accent4>
        <a:srgbClr val="FFFFFF"/>
      </a:accent4>
      <a:accent5>
        <a:srgbClr val="ACCED9"/>
      </a:accent5>
      <a:accent6>
        <a:srgbClr val="4E6C88"/>
      </a:accent6>
      <a:hlink>
        <a:srgbClr val="9D9D9C"/>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ln>
        <a:effectLst/>
        <a:extLst/>
      </a:spPr>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marL="0" marR="0" indent="0" algn="ctr" defTabSz="673100" rtl="0" eaLnBrk="1" fontAlgn="base" latinLnBrk="0" hangingPunct="1">
          <a:lnSpc>
            <a:spcPct val="100000"/>
          </a:lnSpc>
          <a:spcBef>
            <a:spcPct val="0"/>
          </a:spcBef>
          <a:spcAft>
            <a:spcPct val="0"/>
          </a:spcAft>
          <a:buClrTx/>
          <a:buSzTx/>
          <a:buFontTx/>
          <a:buNone/>
          <a:tabLst/>
          <a:defRPr kumimoji="0" sz="1800" b="0" i="0" u="none" strike="noStrike" cap="none" normalizeH="0" baseline="0" dirty="0" smtClean="0">
            <a:ln>
              <a:noFill/>
            </a:ln>
            <a:solidFill>
              <a:schemeClr val="tx1"/>
            </a:solidFill>
            <a:effectLst/>
            <a:latin typeface="Frutiger LT Com 55 Roman" pitchFamily="34" charset="0"/>
            <a:ea typeface="ＭＳ Ｐゴシック" charset="0"/>
            <a:cs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r" defTabSz="673100" rtl="0" eaLnBrk="1" fontAlgn="base" latinLnBrk="0" hangingPunct="1">
          <a:lnSpc>
            <a:spcPct val="100000"/>
          </a:lnSpc>
          <a:spcBef>
            <a:spcPct val="0"/>
          </a:spcBef>
          <a:spcAft>
            <a:spcPct val="0"/>
          </a:spcAft>
          <a:buClrTx/>
          <a:buSzTx/>
          <a:buFontTx/>
          <a:buNone/>
          <a:tabLst/>
          <a:defRPr kumimoji="0" lang="de-CH" sz="600" b="1" i="0" u="none" strike="noStrike" cap="none" normalizeH="0" baseline="0">
            <a:ln>
              <a:noFill/>
            </a:ln>
            <a:solidFill>
              <a:srgbClr val="333333"/>
            </a:solidFill>
            <a:effectLst/>
            <a:latin typeface="Arial" charset="0"/>
            <a:ea typeface="ＭＳ Ｐゴシック" charset="0"/>
            <a:cs typeface="Arial" charset="0"/>
          </a:defRPr>
        </a:defPPr>
      </a:lstStyle>
    </a:lnDef>
    <a:txDef>
      <a:spPr>
        <a:noFill/>
      </a:spPr>
      <a:bodyPr wrap="square" lIns="0" tIns="0" rIns="0" bIns="0" rtlCol="0">
        <a:spAutoFit/>
      </a:bodyPr>
      <a:lstStyle>
        <a:defPPr>
          <a:defRPr sz="1800" b="0" dirty="0" smtClean="0">
            <a:solidFill>
              <a:schemeClr val="tx1"/>
            </a:solidFill>
            <a:latin typeface="+mj-lt"/>
          </a:defRPr>
        </a:defPPr>
      </a:lstStyle>
    </a:txDef>
  </a:objectDefaults>
  <a:extraClrSchemeLst>
    <a:extraClrScheme>
      <a:clrScheme name="8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Arbonia Präsentationsvorlage.potx" id="{83580105-B757-47EE-B8BE-839F34AFF273}" vid="{7E90576F-7998-4E6A-B53E-88E6280A156B}"/>
    </a:ext>
  </a:extLst>
</a:theme>
</file>

<file path=ppt/theme/theme2.xml><?xml version="1.0" encoding="utf-8"?>
<a:theme xmlns:a="http://schemas.openxmlformats.org/drawingml/2006/main" name="Master weiss">
  <a:themeElements>
    <a:clrScheme name="Arbonia">
      <a:dk1>
        <a:srgbClr val="000000"/>
      </a:dk1>
      <a:lt1>
        <a:srgbClr val="FFFFFF"/>
      </a:lt1>
      <a:dk2>
        <a:srgbClr val="000000"/>
      </a:dk2>
      <a:lt2>
        <a:srgbClr val="FFFFFF"/>
      </a:lt2>
      <a:accent1>
        <a:srgbClr val="000000"/>
      </a:accent1>
      <a:accent2>
        <a:srgbClr val="9D9D9C"/>
      </a:accent2>
      <a:accent3>
        <a:srgbClr val="E5E5E5"/>
      </a:accent3>
      <a:accent4>
        <a:srgbClr val="FFFFFF"/>
      </a:accent4>
      <a:accent5>
        <a:srgbClr val="ACCED9"/>
      </a:accent5>
      <a:accent6>
        <a:srgbClr val="4E6C88"/>
      </a:accent6>
      <a:hlink>
        <a:srgbClr val="9D9D9C"/>
      </a:hlink>
      <a:folHlink>
        <a:srgbClr val="00000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ln>
        <a:effectLst/>
        <a:extLst/>
      </a:spPr>
      <a:bodyPr rot="0" spcFirstLastPara="0" vertOverflow="overflow" horzOverflow="overflow" vert="horz" wrap="square" lIns="0" tIns="0" rIns="0" bIns="0" numCol="1" spcCol="0" rtlCol="0" fromWordArt="0" anchor="t" anchorCtr="0" forceAA="0" compatLnSpc="1">
        <a:prstTxWarp prst="textNoShape">
          <a:avLst/>
        </a:prstTxWarp>
        <a:noAutofit/>
      </a:bodyPr>
      <a:lstStyle>
        <a:defPPr marL="0" marR="0" indent="0" algn="ctr" defTabSz="673100" rtl="0" eaLnBrk="1" fontAlgn="base" latinLnBrk="0" hangingPunct="1">
          <a:lnSpc>
            <a:spcPct val="100000"/>
          </a:lnSpc>
          <a:spcBef>
            <a:spcPct val="0"/>
          </a:spcBef>
          <a:spcAft>
            <a:spcPct val="0"/>
          </a:spcAft>
          <a:buClrTx/>
          <a:buSzTx/>
          <a:buFontTx/>
          <a:buNone/>
          <a:tabLst/>
          <a:defRPr kumimoji="0" sz="1800" b="0" i="0" u="none" strike="noStrike" cap="none" normalizeH="0" baseline="0" dirty="0" smtClean="0">
            <a:ln>
              <a:noFill/>
            </a:ln>
            <a:solidFill>
              <a:schemeClr val="tx1"/>
            </a:solidFill>
            <a:effectLst/>
            <a:latin typeface="Frutiger LT Com 55 Roman" pitchFamily="34" charset="0"/>
            <a:ea typeface="ＭＳ Ｐゴシック" charset="0"/>
            <a:cs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r" defTabSz="673100" rtl="0" eaLnBrk="1" fontAlgn="base" latinLnBrk="0" hangingPunct="1">
          <a:lnSpc>
            <a:spcPct val="100000"/>
          </a:lnSpc>
          <a:spcBef>
            <a:spcPct val="0"/>
          </a:spcBef>
          <a:spcAft>
            <a:spcPct val="0"/>
          </a:spcAft>
          <a:buClrTx/>
          <a:buSzTx/>
          <a:buFontTx/>
          <a:buNone/>
          <a:tabLst/>
          <a:defRPr kumimoji="0" lang="de-CH" sz="600" b="1" i="0" u="none" strike="noStrike" cap="none" normalizeH="0" baseline="0">
            <a:ln>
              <a:noFill/>
            </a:ln>
            <a:solidFill>
              <a:srgbClr val="333333"/>
            </a:solidFill>
            <a:effectLst/>
            <a:latin typeface="Arial" charset="0"/>
            <a:ea typeface="ＭＳ Ｐゴシック" charset="0"/>
            <a:cs typeface="Arial" charset="0"/>
          </a:defRPr>
        </a:defPPr>
      </a:lstStyle>
    </a:lnDef>
    <a:txDef>
      <a:spPr>
        <a:noFill/>
      </a:spPr>
      <a:bodyPr wrap="square" lIns="0" tIns="0" rIns="0" bIns="0" rtlCol="0">
        <a:spAutoFit/>
      </a:bodyPr>
      <a:lstStyle>
        <a:defPPr>
          <a:defRPr sz="1800" b="0" dirty="0" smtClean="0">
            <a:solidFill>
              <a:schemeClr val="tx1"/>
            </a:solidFill>
            <a:latin typeface="+mj-lt"/>
          </a:defRPr>
        </a:defPPr>
      </a:lstStyle>
    </a:txDef>
  </a:objectDefaults>
  <a:extraClrSchemeLst>
    <a:extraClrScheme>
      <a:clrScheme name="8_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8_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8_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8_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8_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8_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8_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8_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8_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8_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8_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8_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_Arbonia Präsentationsvorlage.potx" id="{83580105-B757-47EE-B8BE-839F34AFF273}" vid="{10DE58EB-766D-489A-9E80-E593E6E40077}"/>
    </a:ext>
  </a:ext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Arbonia Präsentationsvorlage</Template>
  <TotalTime>0</TotalTime>
  <Words>1547</Words>
  <Application>Microsoft Office PowerPoint</Application>
  <PresentationFormat>Bildschirmpräsentation (4:3)</PresentationFormat>
  <Paragraphs>331</Paragraphs>
  <Slides>22</Slides>
  <Notes>5</Notes>
  <HiddenSlides>1</HiddenSlides>
  <MMClips>0</MMClips>
  <ScaleCrop>false</ScaleCrop>
  <HeadingPairs>
    <vt:vector size="8" baseType="variant">
      <vt:variant>
        <vt:lpstr>Verwendete Schriftarten</vt:lpstr>
      </vt:variant>
      <vt:variant>
        <vt:i4>12</vt:i4>
      </vt:variant>
      <vt:variant>
        <vt:lpstr>Design</vt:lpstr>
      </vt:variant>
      <vt:variant>
        <vt:i4>2</vt:i4>
      </vt:variant>
      <vt:variant>
        <vt:lpstr>Eingebettete OLE-Server</vt:lpstr>
      </vt:variant>
      <vt:variant>
        <vt:i4>2</vt:i4>
      </vt:variant>
      <vt:variant>
        <vt:lpstr>Folientitel</vt:lpstr>
      </vt:variant>
      <vt:variant>
        <vt:i4>22</vt:i4>
      </vt:variant>
    </vt:vector>
  </HeadingPairs>
  <TitlesOfParts>
    <vt:vector size="38" baseType="lpstr">
      <vt:lpstr>MS PGothic</vt:lpstr>
      <vt:lpstr>MS PGothic</vt:lpstr>
      <vt:lpstr>Arial</vt:lpstr>
      <vt:lpstr>Arial Bold</vt:lpstr>
      <vt:lpstr>Calibri Light</vt:lpstr>
      <vt:lpstr>EnBW DIN Pro</vt:lpstr>
      <vt:lpstr>Frutiger LT 45 Light</vt:lpstr>
      <vt:lpstr>Frutiger LT Com 55 Roman</vt:lpstr>
      <vt:lpstr>Symbol</vt:lpstr>
      <vt:lpstr>Times New Roman</vt:lpstr>
      <vt:lpstr>Verdana</vt:lpstr>
      <vt:lpstr>Wingdings</vt:lpstr>
      <vt:lpstr>Master schwarz</vt:lpstr>
      <vt:lpstr>Master weiss</vt:lpstr>
      <vt:lpstr>think-cell Folie</vt:lpstr>
      <vt:lpstr>think-cell Slide</vt:lpstr>
      <vt:lpstr>IT Projektmanagement @Arbonia</vt:lpstr>
      <vt:lpstr>Übersicht der Vorlagen</vt:lpstr>
      <vt:lpstr>Projektidee</vt:lpstr>
      <vt:lpstr>Projektidee XYZ</vt:lpstr>
      <vt:lpstr>Projektidee XYZ</vt:lpstr>
      <vt:lpstr>Projektauftrag</vt:lpstr>
      <vt:lpstr>Projekt XYZ</vt:lpstr>
      <vt:lpstr>Projekt XYZ</vt:lpstr>
      <vt:lpstr>Projekt XYZ</vt:lpstr>
      <vt:lpstr>Projekt XYZ</vt:lpstr>
      <vt:lpstr>Projekt XYZ</vt:lpstr>
      <vt:lpstr>Projekt XYZ</vt:lpstr>
      <vt:lpstr>Projekt XYZ</vt:lpstr>
      <vt:lpstr>Projekt XYZ</vt:lpstr>
      <vt:lpstr>Projekt XYZ</vt:lpstr>
      <vt:lpstr>Projekt XYZ</vt:lpstr>
      <vt:lpstr>Projekt XYZ</vt:lpstr>
      <vt:lpstr>Projekt XYZ</vt:lpstr>
      <vt:lpstr>Rollenbeschreibung</vt:lpstr>
      <vt:lpstr>Rollenbeschreibung</vt:lpstr>
      <vt:lpstr>Rollenbeschreibung</vt:lpstr>
      <vt:lpstr>Rollenbeschreibung</vt:lpstr>
    </vt:vector>
  </TitlesOfParts>
  <Company>Arbonia 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 XYZ</dc:title>
  <dc:creator>Mettler Claudio</dc:creator>
  <cp:lastModifiedBy>Mettler Claudio</cp:lastModifiedBy>
  <cp:revision>41</cp:revision>
  <cp:lastPrinted>2019-03-20T08:03:53Z</cp:lastPrinted>
  <dcterms:created xsi:type="dcterms:W3CDTF">2021-02-22T09:07:24Z</dcterms:created>
  <dcterms:modified xsi:type="dcterms:W3CDTF">2021-03-08T07:00:18Z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skPaneEnabled">
    <vt:lpwstr>False</vt:lpwstr>
  </property>
</Properties>
</file>